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9" r:id="rId1"/>
  </p:sldMasterIdLst>
  <p:notesMasterIdLst>
    <p:notesMasterId r:id="rId32"/>
  </p:notesMasterIdLst>
  <p:handoutMasterIdLst>
    <p:handoutMasterId r:id="rId33"/>
  </p:handoutMasterIdLst>
  <p:sldIdLst>
    <p:sldId id="328" r:id="rId2"/>
    <p:sldId id="382" r:id="rId3"/>
    <p:sldId id="371" r:id="rId4"/>
    <p:sldId id="374" r:id="rId5"/>
    <p:sldId id="373" r:id="rId6"/>
    <p:sldId id="368" r:id="rId7"/>
    <p:sldId id="377" r:id="rId8"/>
    <p:sldId id="367" r:id="rId9"/>
    <p:sldId id="366" r:id="rId10"/>
    <p:sldId id="376" r:id="rId11"/>
    <p:sldId id="363" r:id="rId12"/>
    <p:sldId id="370" r:id="rId13"/>
    <p:sldId id="364" r:id="rId14"/>
    <p:sldId id="378" r:id="rId15"/>
    <p:sldId id="380" r:id="rId16"/>
    <p:sldId id="379" r:id="rId17"/>
    <p:sldId id="383" r:id="rId18"/>
    <p:sldId id="332" r:id="rId19"/>
    <p:sldId id="281" r:id="rId20"/>
    <p:sldId id="384" r:id="rId21"/>
    <p:sldId id="360" r:id="rId22"/>
    <p:sldId id="345" r:id="rId23"/>
    <p:sldId id="375" r:id="rId24"/>
    <p:sldId id="355" r:id="rId25"/>
    <p:sldId id="369" r:id="rId26"/>
    <p:sldId id="365" r:id="rId27"/>
    <p:sldId id="357" r:id="rId28"/>
    <p:sldId id="358" r:id="rId29"/>
    <p:sldId id="347" r:id="rId30"/>
    <p:sldId id="381" r:id="rId31"/>
  </p:sldIdLst>
  <p:sldSz cx="9144000" cy="6858000" type="screen4x3"/>
  <p:notesSz cx="7010400" cy="9296400"/>
  <p:defaultTextStyle>
    <a:defPPr>
      <a:defRPr lang="en-US"/>
    </a:defPPr>
    <a:lvl1pPr algn="l" rtl="0" eaLnBrk="0" fontAlgn="base" hangingPunct="0">
      <a:spcBef>
        <a:spcPct val="0"/>
      </a:spcBef>
      <a:spcAft>
        <a:spcPct val="0"/>
      </a:spcAft>
      <a:defRPr sz="28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8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8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8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8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2A6ED0-E351-46D9-A9D0-E637272F7901}" v="1" dt="2023-07-07T16:51:36.3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1626" y="60"/>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raya Rajabally" userId="2ff9117a-49c6-497d-acb2-c6f9cd1c4992" providerId="ADAL" clId="{A98A9688-493C-4A2A-AC77-8A57BF303B48}"/>
    <pc:docChg chg="undo custSel addSld delSld modSld sldOrd">
      <pc:chgData name="Soraya Rajabally" userId="2ff9117a-49c6-497d-acb2-c6f9cd1c4992" providerId="ADAL" clId="{A98A9688-493C-4A2A-AC77-8A57BF303B48}" dt="2023-04-24T01:06:49.872" v="2360"/>
      <pc:docMkLst>
        <pc:docMk/>
      </pc:docMkLst>
      <pc:sldChg chg="addSp delSp modSp mod modAnim">
        <pc:chgData name="Soraya Rajabally" userId="2ff9117a-49c6-497d-acb2-c6f9cd1c4992" providerId="ADAL" clId="{A98A9688-493C-4A2A-AC77-8A57BF303B48}" dt="2023-04-24T01:05:46.966" v="2352"/>
        <pc:sldMkLst>
          <pc:docMk/>
          <pc:sldMk cId="0" sldId="281"/>
        </pc:sldMkLst>
        <pc:spChg chg="mod">
          <ac:chgData name="Soraya Rajabally" userId="2ff9117a-49c6-497d-acb2-c6f9cd1c4992" providerId="ADAL" clId="{A98A9688-493C-4A2A-AC77-8A57BF303B48}" dt="2023-04-24T00:54:48.820" v="2298" actId="14100"/>
          <ac:spMkLst>
            <pc:docMk/>
            <pc:sldMk cId="0" sldId="281"/>
            <ac:spMk id="50178" creationId="{00000000-0000-0000-0000-000000000000}"/>
          </ac:spMkLst>
        </pc:spChg>
        <pc:spChg chg="mod">
          <ac:chgData name="Soraya Rajabally" userId="2ff9117a-49c6-497d-acb2-c6f9cd1c4992" providerId="ADAL" clId="{A98A9688-493C-4A2A-AC77-8A57BF303B48}" dt="2023-04-23T23:08:59.122" v="855" actId="14100"/>
          <ac:spMkLst>
            <pc:docMk/>
            <pc:sldMk cId="0" sldId="281"/>
            <ac:spMk id="69635" creationId="{00000000-0000-0000-0000-000000000000}"/>
          </ac:spMkLst>
        </pc:spChg>
        <pc:picChg chg="add mod">
          <ac:chgData name="Soraya Rajabally" userId="2ff9117a-49c6-497d-acb2-c6f9cd1c4992" providerId="ADAL" clId="{A98A9688-493C-4A2A-AC77-8A57BF303B48}" dt="2023-04-23T23:09:00.542" v="856" actId="1076"/>
          <ac:picMkLst>
            <pc:docMk/>
            <pc:sldMk cId="0" sldId="281"/>
            <ac:picMk id="3" creationId="{CA7D97BD-5F65-A5AE-D86B-2C2B427ECF58}"/>
          </ac:picMkLst>
        </pc:picChg>
        <pc:picChg chg="del">
          <ac:chgData name="Soraya Rajabally" userId="2ff9117a-49c6-497d-acb2-c6f9cd1c4992" providerId="ADAL" clId="{A98A9688-493C-4A2A-AC77-8A57BF303B48}" dt="2023-04-23T23:08:19.736" v="846" actId="478"/>
          <ac:picMkLst>
            <pc:docMk/>
            <pc:sldMk cId="0" sldId="281"/>
            <ac:picMk id="36867" creationId="{00000000-0000-0000-0000-000000000000}"/>
          </ac:picMkLst>
        </pc:picChg>
      </pc:sldChg>
      <pc:sldChg chg="modSp mod">
        <pc:chgData name="Soraya Rajabally" userId="2ff9117a-49c6-497d-acb2-c6f9cd1c4992" providerId="ADAL" clId="{A98A9688-493C-4A2A-AC77-8A57BF303B48}" dt="2023-04-24T00:36:06.925" v="1903" actId="20577"/>
        <pc:sldMkLst>
          <pc:docMk/>
          <pc:sldMk cId="0" sldId="328"/>
        </pc:sldMkLst>
        <pc:spChg chg="mod">
          <ac:chgData name="Soraya Rajabally" userId="2ff9117a-49c6-497d-acb2-c6f9cd1c4992" providerId="ADAL" clId="{A98A9688-493C-4A2A-AC77-8A57BF303B48}" dt="2023-04-24T00:35:54.546" v="1901" actId="115"/>
          <ac:spMkLst>
            <pc:docMk/>
            <pc:sldMk cId="0" sldId="328"/>
            <ac:spMk id="6" creationId="{00000000-0000-0000-0000-000000000000}"/>
          </ac:spMkLst>
        </pc:spChg>
        <pc:spChg chg="mod">
          <ac:chgData name="Soraya Rajabally" userId="2ff9117a-49c6-497d-acb2-c6f9cd1c4992" providerId="ADAL" clId="{A98A9688-493C-4A2A-AC77-8A57BF303B48}" dt="2023-04-24T00:36:06.925" v="1903" actId="20577"/>
          <ac:spMkLst>
            <pc:docMk/>
            <pc:sldMk cId="0" sldId="328"/>
            <ac:spMk id="7" creationId="{DAD3B1B5-D9D3-2BA9-4D79-8FAC24316285}"/>
          </ac:spMkLst>
        </pc:spChg>
        <pc:picChg chg="mod">
          <ac:chgData name="Soraya Rajabally" userId="2ff9117a-49c6-497d-acb2-c6f9cd1c4992" providerId="ADAL" clId="{A98A9688-493C-4A2A-AC77-8A57BF303B48}" dt="2023-04-24T00:35:59.771" v="1902" actId="1076"/>
          <ac:picMkLst>
            <pc:docMk/>
            <pc:sldMk cId="0" sldId="328"/>
            <ac:picMk id="1026" creationId="{995B1C41-CAF1-0E41-DD57-E6B468B30221}"/>
          </ac:picMkLst>
        </pc:picChg>
      </pc:sldChg>
      <pc:sldChg chg="addSp delSp modSp mod modAnim">
        <pc:chgData name="Soraya Rajabally" userId="2ff9117a-49c6-497d-acb2-c6f9cd1c4992" providerId="ADAL" clId="{A98A9688-493C-4A2A-AC77-8A57BF303B48}" dt="2023-04-24T01:05:40.199" v="2351"/>
        <pc:sldMkLst>
          <pc:docMk/>
          <pc:sldMk cId="0" sldId="332"/>
        </pc:sldMkLst>
        <pc:spChg chg="add mod">
          <ac:chgData name="Soraya Rajabally" userId="2ff9117a-49c6-497d-acb2-c6f9cd1c4992" providerId="ADAL" clId="{A98A9688-493C-4A2A-AC77-8A57BF303B48}" dt="2023-04-24T00:59:49.885" v="2341" actId="12"/>
          <ac:spMkLst>
            <pc:docMk/>
            <pc:sldMk cId="0" sldId="332"/>
            <ac:spMk id="6" creationId="{07408752-14A5-58D6-2290-DB4B816C8A7C}"/>
          </ac:spMkLst>
        </pc:spChg>
        <pc:spChg chg="mod">
          <ac:chgData name="Soraya Rajabally" userId="2ff9117a-49c6-497d-acb2-c6f9cd1c4992" providerId="ADAL" clId="{A98A9688-493C-4A2A-AC77-8A57BF303B48}" dt="2023-04-24T00:58:54.973" v="2337" actId="27636"/>
          <ac:spMkLst>
            <pc:docMk/>
            <pc:sldMk cId="0" sldId="332"/>
            <ac:spMk id="67587" creationId="{00000000-0000-0000-0000-000000000000}"/>
          </ac:spMkLst>
        </pc:spChg>
        <pc:picChg chg="add mod">
          <ac:chgData name="Soraya Rajabally" userId="2ff9117a-49c6-497d-acb2-c6f9cd1c4992" providerId="ADAL" clId="{A98A9688-493C-4A2A-AC77-8A57BF303B48}" dt="2023-04-23T23:08:11.625" v="845"/>
          <ac:picMkLst>
            <pc:docMk/>
            <pc:sldMk cId="0" sldId="332"/>
            <ac:picMk id="2" creationId="{A5F2F752-A05E-3B07-9900-719B1144DA56}"/>
          </ac:picMkLst>
        </pc:picChg>
        <pc:picChg chg="del">
          <ac:chgData name="Soraya Rajabally" userId="2ff9117a-49c6-497d-acb2-c6f9cd1c4992" providerId="ADAL" clId="{A98A9688-493C-4A2A-AC77-8A57BF303B48}" dt="2023-04-24T00:55:28.173" v="2324" actId="478"/>
          <ac:picMkLst>
            <pc:docMk/>
            <pc:sldMk cId="0" sldId="332"/>
            <ac:picMk id="3" creationId="{70C65D98-8113-485D-BA02-929F0E134D56}"/>
          </ac:picMkLst>
        </pc:picChg>
        <pc:picChg chg="del mod">
          <ac:chgData name="Soraya Rajabally" userId="2ff9117a-49c6-497d-acb2-c6f9cd1c4992" providerId="ADAL" clId="{A98A9688-493C-4A2A-AC77-8A57BF303B48}" dt="2023-04-24T00:55:27.256" v="2323" actId="478"/>
          <ac:picMkLst>
            <pc:docMk/>
            <pc:sldMk cId="0" sldId="332"/>
            <ac:picMk id="5" creationId="{24F588A4-004F-40F8-B27E-97E58D7CF3F2}"/>
          </ac:picMkLst>
        </pc:picChg>
        <pc:picChg chg="add mod">
          <ac:chgData name="Soraya Rajabally" userId="2ff9117a-49c6-497d-acb2-c6f9cd1c4992" providerId="ADAL" clId="{A98A9688-493C-4A2A-AC77-8A57BF303B48}" dt="2023-04-24T01:00:31.286" v="2344" actId="688"/>
          <ac:picMkLst>
            <pc:docMk/>
            <pc:sldMk cId="0" sldId="332"/>
            <ac:picMk id="11266" creationId="{198314FC-3BB7-631F-E1C9-1BAEA175C322}"/>
          </ac:picMkLst>
        </pc:picChg>
        <pc:picChg chg="del">
          <ac:chgData name="Soraya Rajabally" userId="2ff9117a-49c6-497d-acb2-c6f9cd1c4992" providerId="ADAL" clId="{A98A9688-493C-4A2A-AC77-8A57BF303B48}" dt="2023-04-23T23:08:10.652" v="844" actId="478"/>
          <ac:picMkLst>
            <pc:docMk/>
            <pc:sldMk cId="0" sldId="332"/>
            <ac:picMk id="32771" creationId="{00000000-0000-0000-0000-000000000000}"/>
          </ac:picMkLst>
        </pc:picChg>
      </pc:sldChg>
      <pc:sldChg chg="addSp delSp modSp ord modAnim">
        <pc:chgData name="Soraya Rajabally" userId="2ff9117a-49c6-497d-acb2-c6f9cd1c4992" providerId="ADAL" clId="{A98A9688-493C-4A2A-AC77-8A57BF303B48}" dt="2023-04-24T01:06:13.761" v="2357"/>
        <pc:sldMkLst>
          <pc:docMk/>
          <pc:sldMk cId="0" sldId="345"/>
        </pc:sldMkLst>
        <pc:spChg chg="mod">
          <ac:chgData name="Soraya Rajabally" userId="2ff9117a-49c6-497d-acb2-c6f9cd1c4992" providerId="ADAL" clId="{A98A9688-493C-4A2A-AC77-8A57BF303B48}" dt="2023-04-24T00:40:40.139" v="2016" actId="20577"/>
          <ac:spMkLst>
            <pc:docMk/>
            <pc:sldMk cId="0" sldId="345"/>
            <ac:spMk id="49155" creationId="{00000000-0000-0000-0000-000000000000}"/>
          </ac:spMkLst>
        </pc:spChg>
        <pc:picChg chg="add mod">
          <ac:chgData name="Soraya Rajabally" userId="2ff9117a-49c6-497d-acb2-c6f9cd1c4992" providerId="ADAL" clId="{A98A9688-493C-4A2A-AC77-8A57BF303B48}" dt="2023-04-23T23:07:54.234" v="843"/>
          <ac:picMkLst>
            <pc:docMk/>
            <pc:sldMk cId="0" sldId="345"/>
            <ac:picMk id="2" creationId="{091B2ACB-AB8A-9996-800B-D4005219C847}"/>
          </ac:picMkLst>
        </pc:picChg>
        <pc:picChg chg="del">
          <ac:chgData name="Soraya Rajabally" userId="2ff9117a-49c6-497d-acb2-c6f9cd1c4992" providerId="ADAL" clId="{A98A9688-493C-4A2A-AC77-8A57BF303B48}" dt="2023-04-23T23:07:51.948" v="842" actId="478"/>
          <ac:picMkLst>
            <pc:docMk/>
            <pc:sldMk cId="0" sldId="345"/>
            <ac:picMk id="40963" creationId="{00000000-0000-0000-0000-000000000000}"/>
          </ac:picMkLst>
        </pc:picChg>
      </pc:sldChg>
      <pc:sldChg chg="addSp delSp modSp mod modAnim">
        <pc:chgData name="Soraya Rajabally" userId="2ff9117a-49c6-497d-acb2-c6f9cd1c4992" providerId="ADAL" clId="{A98A9688-493C-4A2A-AC77-8A57BF303B48}" dt="2023-04-24T01:06:49.872" v="2360"/>
        <pc:sldMkLst>
          <pc:docMk/>
          <pc:sldMk cId="0" sldId="347"/>
        </pc:sldMkLst>
        <pc:spChg chg="mod">
          <ac:chgData name="Soraya Rajabally" userId="2ff9117a-49c6-497d-acb2-c6f9cd1c4992" providerId="ADAL" clId="{A98A9688-493C-4A2A-AC77-8A57BF303B48}" dt="2023-04-23T22:48:33.875" v="207" actId="14100"/>
          <ac:spMkLst>
            <pc:docMk/>
            <pc:sldMk cId="0" sldId="347"/>
            <ac:spMk id="73731" creationId="{00000000-0000-0000-0000-000000000000}"/>
          </ac:spMkLst>
        </pc:spChg>
        <pc:picChg chg="add mod">
          <ac:chgData name="Soraya Rajabally" userId="2ff9117a-49c6-497d-acb2-c6f9cd1c4992" providerId="ADAL" clId="{A98A9688-493C-4A2A-AC77-8A57BF303B48}" dt="2023-04-23T22:46:39.814" v="201"/>
          <ac:picMkLst>
            <pc:docMk/>
            <pc:sldMk cId="0" sldId="347"/>
            <ac:picMk id="2" creationId="{6FC8475A-67A8-CBFD-E8AF-104164709EB9}"/>
          </ac:picMkLst>
        </pc:picChg>
        <pc:picChg chg="del">
          <ac:chgData name="Soraya Rajabally" userId="2ff9117a-49c6-497d-acb2-c6f9cd1c4992" providerId="ADAL" clId="{A98A9688-493C-4A2A-AC77-8A57BF303B48}" dt="2023-04-23T22:48:11.622" v="206" actId="478"/>
          <ac:picMkLst>
            <pc:docMk/>
            <pc:sldMk cId="0" sldId="347"/>
            <ac:picMk id="3" creationId="{D713F9FF-1236-41A5-A8B2-D128A7607535}"/>
          </ac:picMkLst>
        </pc:picChg>
        <pc:picChg chg="add mod">
          <ac:chgData name="Soraya Rajabally" userId="2ff9117a-49c6-497d-acb2-c6f9cd1c4992" providerId="ADAL" clId="{A98A9688-493C-4A2A-AC77-8A57BF303B48}" dt="2023-04-23T22:48:38.075" v="209" actId="1076"/>
          <ac:picMkLst>
            <pc:docMk/>
            <pc:sldMk cId="0" sldId="347"/>
            <ac:picMk id="1026" creationId="{27F5857D-20A9-E82D-6ADE-F7389F0483E1}"/>
          </ac:picMkLst>
        </pc:picChg>
        <pc:picChg chg="del">
          <ac:chgData name="Soraya Rajabally" userId="2ff9117a-49c6-497d-acb2-c6f9cd1c4992" providerId="ADAL" clId="{A98A9688-493C-4A2A-AC77-8A57BF303B48}" dt="2023-04-23T22:46:38.226" v="200" actId="478"/>
          <ac:picMkLst>
            <pc:docMk/>
            <pc:sldMk cId="0" sldId="347"/>
            <ac:picMk id="59395" creationId="{00000000-0000-0000-0000-000000000000}"/>
          </ac:picMkLst>
        </pc:picChg>
      </pc:sldChg>
      <pc:sldChg chg="addSp delSp modSp mod modAnim">
        <pc:chgData name="Soraya Rajabally" userId="2ff9117a-49c6-497d-acb2-c6f9cd1c4992" providerId="ADAL" clId="{A98A9688-493C-4A2A-AC77-8A57BF303B48}" dt="2023-04-24T01:06:30.922" v="2358"/>
        <pc:sldMkLst>
          <pc:docMk/>
          <pc:sldMk cId="0" sldId="355"/>
        </pc:sldMkLst>
        <pc:spChg chg="add mod">
          <ac:chgData name="Soraya Rajabally" userId="2ff9117a-49c6-497d-acb2-c6f9cd1c4992" providerId="ADAL" clId="{A98A9688-493C-4A2A-AC77-8A57BF303B48}" dt="2023-04-24T00:39:49.116" v="1961" actId="20577"/>
          <ac:spMkLst>
            <pc:docMk/>
            <pc:sldMk cId="0" sldId="355"/>
            <ac:spMk id="6" creationId="{7E30D95D-1956-DBD7-F506-64B3A0D6F3E3}"/>
          </ac:spMkLst>
        </pc:spChg>
        <pc:spChg chg="mod">
          <ac:chgData name="Soraya Rajabally" userId="2ff9117a-49c6-497d-acb2-c6f9cd1c4992" providerId="ADAL" clId="{A98A9688-493C-4A2A-AC77-8A57BF303B48}" dt="2023-04-24T00:39:02.041" v="1928" actId="27636"/>
          <ac:spMkLst>
            <pc:docMk/>
            <pc:sldMk cId="0" sldId="355"/>
            <ac:spMk id="10" creationId="{00000000-0000-0000-0000-000000000000}"/>
          </ac:spMkLst>
        </pc:spChg>
        <pc:spChg chg="mod">
          <ac:chgData name="Soraya Rajabally" userId="2ff9117a-49c6-497d-acb2-c6f9cd1c4992" providerId="ADAL" clId="{A98A9688-493C-4A2A-AC77-8A57BF303B48}" dt="2023-04-23T22:45:12.941" v="170" actId="20577"/>
          <ac:spMkLst>
            <pc:docMk/>
            <pc:sldMk cId="0" sldId="355"/>
            <ac:spMk id="12" creationId="{00000000-0000-0000-0000-000000000000}"/>
          </ac:spMkLst>
        </pc:spChg>
        <pc:spChg chg="mod">
          <ac:chgData name="Soraya Rajabally" userId="2ff9117a-49c6-497d-acb2-c6f9cd1c4992" providerId="ADAL" clId="{A98A9688-493C-4A2A-AC77-8A57BF303B48}" dt="2023-04-23T22:45:21.712" v="173" actId="14100"/>
          <ac:spMkLst>
            <pc:docMk/>
            <pc:sldMk cId="0" sldId="355"/>
            <ac:spMk id="47114" creationId="{00000000-0000-0000-0000-000000000000}"/>
          </ac:spMkLst>
        </pc:spChg>
        <pc:picChg chg="del">
          <ac:chgData name="Soraya Rajabally" userId="2ff9117a-49c6-497d-acb2-c6f9cd1c4992" providerId="ADAL" clId="{A98A9688-493C-4A2A-AC77-8A57BF303B48}" dt="2023-04-23T22:41:40.715" v="71" actId="478"/>
          <ac:picMkLst>
            <pc:docMk/>
            <pc:sldMk cId="0" sldId="355"/>
            <ac:picMk id="2" creationId="{C109D6F3-6B77-40F6-8E53-20A548CB1FC5}"/>
          </ac:picMkLst>
        </pc:picChg>
        <pc:picChg chg="add mod">
          <ac:chgData name="Soraya Rajabally" userId="2ff9117a-49c6-497d-acb2-c6f9cd1c4992" providerId="ADAL" clId="{A98A9688-493C-4A2A-AC77-8A57BF303B48}" dt="2023-04-23T22:45:26.313" v="176" actId="14100"/>
          <ac:picMkLst>
            <pc:docMk/>
            <pc:sldMk cId="0" sldId="355"/>
            <ac:picMk id="4" creationId="{08E4057C-F569-F81D-8EE2-687B931BF1E3}"/>
          </ac:picMkLst>
        </pc:picChg>
        <pc:picChg chg="add mod">
          <ac:chgData name="Soraya Rajabally" userId="2ff9117a-49c6-497d-acb2-c6f9cd1c4992" providerId="ADAL" clId="{A98A9688-493C-4A2A-AC77-8A57BF303B48}" dt="2023-04-23T22:45:54.105" v="181"/>
          <ac:picMkLst>
            <pc:docMk/>
            <pc:sldMk cId="0" sldId="355"/>
            <ac:picMk id="5" creationId="{AF6D5580-F434-5811-0B43-791BE18C6F02}"/>
          </ac:picMkLst>
        </pc:picChg>
        <pc:picChg chg="add del mod">
          <ac:chgData name="Soraya Rajabally" userId="2ff9117a-49c6-497d-acb2-c6f9cd1c4992" providerId="ADAL" clId="{A98A9688-493C-4A2A-AC77-8A57BF303B48}" dt="2023-04-24T00:38:39.841" v="1918"/>
          <ac:picMkLst>
            <pc:docMk/>
            <pc:sldMk cId="0" sldId="355"/>
            <ac:picMk id="7170" creationId="{B947560A-606A-B3D5-EB49-3AF9907E6041}"/>
          </ac:picMkLst>
        </pc:picChg>
        <pc:picChg chg="add mod">
          <ac:chgData name="Soraya Rajabally" userId="2ff9117a-49c6-497d-acb2-c6f9cd1c4992" providerId="ADAL" clId="{A98A9688-493C-4A2A-AC77-8A57BF303B48}" dt="2023-04-24T00:39:54.815" v="1963" actId="14100"/>
          <ac:picMkLst>
            <pc:docMk/>
            <pc:sldMk cId="0" sldId="355"/>
            <ac:picMk id="7172" creationId="{AF1783A8-1BF9-768A-EAE1-B3DF2CE64DC0}"/>
          </ac:picMkLst>
        </pc:picChg>
        <pc:picChg chg="del mod">
          <ac:chgData name="Soraya Rajabally" userId="2ff9117a-49c6-497d-acb2-c6f9cd1c4992" providerId="ADAL" clId="{A98A9688-493C-4A2A-AC77-8A57BF303B48}" dt="2023-04-23T22:45:39.232" v="178" actId="478"/>
          <ac:picMkLst>
            <pc:docMk/>
            <pc:sldMk cId="0" sldId="355"/>
            <ac:picMk id="47105" creationId="{00000000-0000-0000-0000-000000000000}"/>
          </ac:picMkLst>
        </pc:picChg>
        <pc:picChg chg="mod">
          <ac:chgData name="Soraya Rajabally" userId="2ff9117a-49c6-497d-acb2-c6f9cd1c4992" providerId="ADAL" clId="{A98A9688-493C-4A2A-AC77-8A57BF303B48}" dt="2023-04-24T00:38:37.731" v="1914" actId="1076"/>
          <ac:picMkLst>
            <pc:docMk/>
            <pc:sldMk cId="0" sldId="355"/>
            <ac:picMk id="47111" creationId="{00000000-0000-0000-0000-000000000000}"/>
          </ac:picMkLst>
        </pc:picChg>
        <pc:picChg chg="del mod">
          <ac:chgData name="Soraya Rajabally" userId="2ff9117a-49c6-497d-acb2-c6f9cd1c4992" providerId="ADAL" clId="{A98A9688-493C-4A2A-AC77-8A57BF303B48}" dt="2023-04-23T22:43:05.308" v="161" actId="478"/>
          <ac:picMkLst>
            <pc:docMk/>
            <pc:sldMk cId="0" sldId="355"/>
            <ac:picMk id="47112" creationId="{00000000-0000-0000-0000-000000000000}"/>
          </ac:picMkLst>
        </pc:picChg>
      </pc:sldChg>
      <pc:sldChg chg="addSp delSp modSp mod delAnim modAnim">
        <pc:chgData name="Soraya Rajabally" userId="2ff9117a-49c6-497d-acb2-c6f9cd1c4992" providerId="ADAL" clId="{A98A9688-493C-4A2A-AC77-8A57BF303B48}" dt="2023-04-24T00:23:20.652" v="1707" actId="115"/>
        <pc:sldMkLst>
          <pc:docMk/>
          <pc:sldMk cId="0" sldId="357"/>
        </pc:sldMkLst>
        <pc:spChg chg="add mod">
          <ac:chgData name="Soraya Rajabally" userId="2ff9117a-49c6-497d-acb2-c6f9cd1c4992" providerId="ADAL" clId="{A98A9688-493C-4A2A-AC77-8A57BF303B48}" dt="2023-04-24T00:13:21.409" v="1679" actId="14100"/>
          <ac:spMkLst>
            <pc:docMk/>
            <pc:sldMk cId="0" sldId="357"/>
            <ac:spMk id="6" creationId="{F3D7D2D1-5A92-D392-F56E-4827538A99AF}"/>
          </ac:spMkLst>
        </pc:spChg>
        <pc:spChg chg="del mod">
          <ac:chgData name="Soraya Rajabally" userId="2ff9117a-49c6-497d-acb2-c6f9cd1c4992" providerId="ADAL" clId="{A98A9688-493C-4A2A-AC77-8A57BF303B48}" dt="2023-04-23T23:11:45.681" v="889" actId="478"/>
          <ac:spMkLst>
            <pc:docMk/>
            <pc:sldMk cId="0" sldId="357"/>
            <ac:spMk id="7" creationId="{00000000-0000-0000-0000-000000000000}"/>
          </ac:spMkLst>
        </pc:spChg>
        <pc:spChg chg="add del mod">
          <ac:chgData name="Soraya Rajabally" userId="2ff9117a-49c6-497d-acb2-c6f9cd1c4992" providerId="ADAL" clId="{A98A9688-493C-4A2A-AC77-8A57BF303B48}" dt="2023-04-23T23:13:36.962" v="975"/>
          <ac:spMkLst>
            <pc:docMk/>
            <pc:sldMk cId="0" sldId="357"/>
            <ac:spMk id="9" creationId="{B350ED1E-EE82-19F4-78F5-D964840894D9}"/>
          </ac:spMkLst>
        </pc:spChg>
        <pc:spChg chg="add del mod">
          <ac:chgData name="Soraya Rajabally" userId="2ff9117a-49c6-497d-acb2-c6f9cd1c4992" providerId="ADAL" clId="{A98A9688-493C-4A2A-AC77-8A57BF303B48}" dt="2023-04-23T23:13:36.963" v="977"/>
          <ac:spMkLst>
            <pc:docMk/>
            <pc:sldMk cId="0" sldId="357"/>
            <ac:spMk id="11" creationId="{CB45CF8A-2BF5-9AF7-94A8-9FCBFBD230DC}"/>
          </ac:spMkLst>
        </pc:spChg>
        <pc:spChg chg="mod">
          <ac:chgData name="Soraya Rajabally" userId="2ff9117a-49c6-497d-acb2-c6f9cd1c4992" providerId="ADAL" clId="{A98A9688-493C-4A2A-AC77-8A57BF303B48}" dt="2023-04-23T22:46:12.321" v="193" actId="20577"/>
          <ac:spMkLst>
            <pc:docMk/>
            <pc:sldMk cId="0" sldId="357"/>
            <ac:spMk id="13" creationId="{81A4E2FB-AF4D-4C52-B992-117AB045870F}"/>
          </ac:spMkLst>
        </pc:spChg>
        <pc:spChg chg="add del mod">
          <ac:chgData name="Soraya Rajabally" userId="2ff9117a-49c6-497d-acb2-c6f9cd1c4992" providerId="ADAL" clId="{A98A9688-493C-4A2A-AC77-8A57BF303B48}" dt="2023-04-23T23:13:36.965" v="979"/>
          <ac:spMkLst>
            <pc:docMk/>
            <pc:sldMk cId="0" sldId="357"/>
            <ac:spMk id="14" creationId="{A2EA2B94-0C5E-814E-B699-33AA42216F3F}"/>
          </ac:spMkLst>
        </pc:spChg>
        <pc:spChg chg="add mod">
          <ac:chgData name="Soraya Rajabally" userId="2ff9117a-49c6-497d-acb2-c6f9cd1c4992" providerId="ADAL" clId="{A98A9688-493C-4A2A-AC77-8A57BF303B48}" dt="2023-04-24T00:23:13.837" v="1705" actId="115"/>
          <ac:spMkLst>
            <pc:docMk/>
            <pc:sldMk cId="0" sldId="357"/>
            <ac:spMk id="15" creationId="{C7F50401-E069-5243-E77E-DB8ECA5D9A89}"/>
          </ac:spMkLst>
        </pc:spChg>
        <pc:spChg chg="add del mod">
          <ac:chgData name="Soraya Rajabally" userId="2ff9117a-49c6-497d-acb2-c6f9cd1c4992" providerId="ADAL" clId="{A98A9688-493C-4A2A-AC77-8A57BF303B48}" dt="2023-04-23T23:16:22.874" v="1158"/>
          <ac:spMkLst>
            <pc:docMk/>
            <pc:sldMk cId="0" sldId="357"/>
            <ac:spMk id="16" creationId="{ED3D9CBD-42EB-0150-A595-B8BF5FED6C08}"/>
          </ac:spMkLst>
        </pc:spChg>
        <pc:spChg chg="add del mod">
          <ac:chgData name="Soraya Rajabally" userId="2ff9117a-49c6-497d-acb2-c6f9cd1c4992" providerId="ADAL" clId="{A98A9688-493C-4A2A-AC77-8A57BF303B48}" dt="2023-04-23T23:16:22.875" v="1160"/>
          <ac:spMkLst>
            <pc:docMk/>
            <pc:sldMk cId="0" sldId="357"/>
            <ac:spMk id="17" creationId="{2A140A23-48F4-19AB-5579-35473C5BE4C0}"/>
          </ac:spMkLst>
        </pc:spChg>
        <pc:spChg chg="add mod">
          <ac:chgData name="Soraya Rajabally" userId="2ff9117a-49c6-497d-acb2-c6f9cd1c4992" providerId="ADAL" clId="{A98A9688-493C-4A2A-AC77-8A57BF303B48}" dt="2023-04-24T00:23:17.627" v="1706" actId="115"/>
          <ac:spMkLst>
            <pc:docMk/>
            <pc:sldMk cId="0" sldId="357"/>
            <ac:spMk id="18" creationId="{E37741FC-06CC-954D-CCE4-5EB7BE0B79AA}"/>
          </ac:spMkLst>
        </pc:spChg>
        <pc:spChg chg="add del mod">
          <ac:chgData name="Soraya Rajabally" userId="2ff9117a-49c6-497d-acb2-c6f9cd1c4992" providerId="ADAL" clId="{A98A9688-493C-4A2A-AC77-8A57BF303B48}" dt="2023-04-23T23:16:22.877" v="1162"/>
          <ac:spMkLst>
            <pc:docMk/>
            <pc:sldMk cId="0" sldId="357"/>
            <ac:spMk id="19" creationId="{40860CEA-ED08-0735-EEEC-0F02979DA9D1}"/>
          </ac:spMkLst>
        </pc:spChg>
        <pc:spChg chg="add del mod">
          <ac:chgData name="Soraya Rajabally" userId="2ff9117a-49c6-497d-acb2-c6f9cd1c4992" providerId="ADAL" clId="{A98A9688-493C-4A2A-AC77-8A57BF303B48}" dt="2023-04-23T23:16:22.878" v="1164"/>
          <ac:spMkLst>
            <pc:docMk/>
            <pc:sldMk cId="0" sldId="357"/>
            <ac:spMk id="20" creationId="{463DE9D3-9498-9C8B-27C0-43E721C8E9DE}"/>
          </ac:spMkLst>
        </pc:spChg>
        <pc:spChg chg="add mod">
          <ac:chgData name="Soraya Rajabally" userId="2ff9117a-49c6-497d-acb2-c6f9cd1c4992" providerId="ADAL" clId="{A98A9688-493C-4A2A-AC77-8A57BF303B48}" dt="2023-04-24T00:23:20.652" v="1707" actId="115"/>
          <ac:spMkLst>
            <pc:docMk/>
            <pc:sldMk cId="0" sldId="357"/>
            <ac:spMk id="21" creationId="{B1144D96-10C1-27E6-8706-A01A3F605E93}"/>
          </ac:spMkLst>
        </pc:spChg>
        <pc:picChg chg="add mod">
          <ac:chgData name="Soraya Rajabally" userId="2ff9117a-49c6-497d-acb2-c6f9cd1c4992" providerId="ADAL" clId="{A98A9688-493C-4A2A-AC77-8A57BF303B48}" dt="2023-04-23T22:46:07.095" v="184"/>
          <ac:picMkLst>
            <pc:docMk/>
            <pc:sldMk cId="0" sldId="357"/>
            <ac:picMk id="2" creationId="{F471165C-0D57-73B4-C2B8-23878740353E}"/>
          </ac:picMkLst>
        </pc:picChg>
        <pc:picChg chg="del">
          <ac:chgData name="Soraya Rajabally" userId="2ff9117a-49c6-497d-acb2-c6f9cd1c4992" providerId="ADAL" clId="{A98A9688-493C-4A2A-AC77-8A57BF303B48}" dt="2023-04-23T23:11:20.517" v="876" actId="478"/>
          <ac:picMkLst>
            <pc:docMk/>
            <pc:sldMk cId="0" sldId="357"/>
            <ac:picMk id="3" creationId="{58F58540-F79C-4C2A-98C7-0D9B292058D4}"/>
          </ac:picMkLst>
        </pc:picChg>
        <pc:picChg chg="del">
          <ac:chgData name="Soraya Rajabally" userId="2ff9117a-49c6-497d-acb2-c6f9cd1c4992" providerId="ADAL" clId="{A98A9688-493C-4A2A-AC77-8A57BF303B48}" dt="2023-04-23T23:11:19.523" v="875" actId="478"/>
          <ac:picMkLst>
            <pc:docMk/>
            <pc:sldMk cId="0" sldId="357"/>
            <ac:picMk id="5" creationId="{FF01172F-3B13-4F98-A7D3-C979C15D6A63}"/>
          </ac:picMkLst>
        </pc:picChg>
        <pc:picChg chg="del mod">
          <ac:chgData name="Soraya Rajabally" userId="2ff9117a-49c6-497d-acb2-c6f9cd1c4992" providerId="ADAL" clId="{A98A9688-493C-4A2A-AC77-8A57BF303B48}" dt="2023-04-23T23:11:22.982" v="881" actId="478"/>
          <ac:picMkLst>
            <pc:docMk/>
            <pc:sldMk cId="0" sldId="357"/>
            <ac:picMk id="8" creationId="{05208CE2-20E7-496C-B6C8-A04AD6C168D1}"/>
          </ac:picMkLst>
        </pc:picChg>
        <pc:picChg chg="del">
          <ac:chgData name="Soraya Rajabally" userId="2ff9117a-49c6-497d-acb2-c6f9cd1c4992" providerId="ADAL" clId="{A98A9688-493C-4A2A-AC77-8A57BF303B48}" dt="2023-04-23T23:11:22.315" v="879" actId="478"/>
          <ac:picMkLst>
            <pc:docMk/>
            <pc:sldMk cId="0" sldId="357"/>
            <ac:picMk id="10" creationId="{CFB5B8C2-B284-4408-BE8A-6A38CB9D9D5E}"/>
          </ac:picMkLst>
        </pc:picChg>
        <pc:picChg chg="del mod">
          <ac:chgData name="Soraya Rajabally" userId="2ff9117a-49c6-497d-acb2-c6f9cd1c4992" providerId="ADAL" clId="{A98A9688-493C-4A2A-AC77-8A57BF303B48}" dt="2023-04-23T23:11:21.258" v="878" actId="478"/>
          <ac:picMkLst>
            <pc:docMk/>
            <pc:sldMk cId="0" sldId="357"/>
            <ac:picMk id="12" creationId="{DB5279DB-2557-48F4-AEC1-71ACFED7D039}"/>
          </ac:picMkLst>
        </pc:picChg>
        <pc:picChg chg="add mod">
          <ac:chgData name="Soraya Rajabally" userId="2ff9117a-49c6-497d-acb2-c6f9cd1c4992" providerId="ADAL" clId="{A98A9688-493C-4A2A-AC77-8A57BF303B48}" dt="2023-04-24T00:15:43.989" v="1681" actId="1076"/>
          <ac:picMkLst>
            <pc:docMk/>
            <pc:sldMk cId="0" sldId="357"/>
            <ac:picMk id="22" creationId="{4C901B48-6092-84B4-A752-9108F4F224A3}"/>
          </ac:picMkLst>
        </pc:picChg>
        <pc:picChg chg="add mod">
          <ac:chgData name="Soraya Rajabally" userId="2ff9117a-49c6-497d-acb2-c6f9cd1c4992" providerId="ADAL" clId="{A98A9688-493C-4A2A-AC77-8A57BF303B48}" dt="2023-04-24T00:17:05.798" v="1690" actId="1076"/>
          <ac:picMkLst>
            <pc:docMk/>
            <pc:sldMk cId="0" sldId="357"/>
            <ac:picMk id="23" creationId="{592F1F5C-3E60-E284-553C-9C683140C02B}"/>
          </ac:picMkLst>
        </pc:picChg>
        <pc:picChg chg="add mod">
          <ac:chgData name="Soraya Rajabally" userId="2ff9117a-49c6-497d-acb2-c6f9cd1c4992" providerId="ADAL" clId="{A98A9688-493C-4A2A-AC77-8A57BF303B48}" dt="2023-04-24T00:18:51.838" v="1693" actId="1076"/>
          <ac:picMkLst>
            <pc:docMk/>
            <pc:sldMk cId="0" sldId="357"/>
            <ac:picMk id="24" creationId="{2E5AE553-24A7-806A-F372-804E8340D3EA}"/>
          </ac:picMkLst>
        </pc:picChg>
        <pc:picChg chg="add mod">
          <ac:chgData name="Soraya Rajabally" userId="2ff9117a-49c6-497d-acb2-c6f9cd1c4992" providerId="ADAL" clId="{A98A9688-493C-4A2A-AC77-8A57BF303B48}" dt="2023-04-24T00:13:21.409" v="1679" actId="14100"/>
          <ac:picMkLst>
            <pc:docMk/>
            <pc:sldMk cId="0" sldId="357"/>
            <ac:picMk id="3074" creationId="{DCE94453-3F91-A57C-D3ED-1D3B45C15DB6}"/>
          </ac:picMkLst>
        </pc:picChg>
        <pc:picChg chg="add mod">
          <ac:chgData name="Soraya Rajabally" userId="2ff9117a-49c6-497d-acb2-c6f9cd1c4992" providerId="ADAL" clId="{A98A9688-493C-4A2A-AC77-8A57BF303B48}" dt="2023-04-24T00:22:36.191" v="1701" actId="1076"/>
          <ac:picMkLst>
            <pc:docMk/>
            <pc:sldMk cId="0" sldId="357"/>
            <ac:picMk id="3076" creationId="{0DFE436E-C346-C7D3-5881-8DE8E417E71F}"/>
          </ac:picMkLst>
        </pc:picChg>
        <pc:picChg chg="add mod">
          <ac:chgData name="Soraya Rajabally" userId="2ff9117a-49c6-497d-acb2-c6f9cd1c4992" providerId="ADAL" clId="{A98A9688-493C-4A2A-AC77-8A57BF303B48}" dt="2023-04-24T00:23:07.603" v="1704" actId="1076"/>
          <ac:picMkLst>
            <pc:docMk/>
            <pc:sldMk cId="0" sldId="357"/>
            <ac:picMk id="3078" creationId="{D2E61BAE-B277-929C-5BC0-9946E28A3B2D}"/>
          </ac:picMkLst>
        </pc:picChg>
        <pc:picChg chg="del mod">
          <ac:chgData name="Soraya Rajabally" userId="2ff9117a-49c6-497d-acb2-c6f9cd1c4992" providerId="ADAL" clId="{A98A9688-493C-4A2A-AC77-8A57BF303B48}" dt="2023-04-23T22:46:05.679" v="183" actId="478"/>
          <ac:picMkLst>
            <pc:docMk/>
            <pc:sldMk cId="0" sldId="357"/>
            <ac:picMk id="53249" creationId="{00000000-0000-0000-0000-000000000000}"/>
          </ac:picMkLst>
        </pc:picChg>
      </pc:sldChg>
      <pc:sldChg chg="addSp delSp modSp mod modAnim">
        <pc:chgData name="Soraya Rajabally" userId="2ff9117a-49c6-497d-acb2-c6f9cd1c4992" providerId="ADAL" clId="{A98A9688-493C-4A2A-AC77-8A57BF303B48}" dt="2023-04-24T01:06:44.243" v="2359"/>
        <pc:sldMkLst>
          <pc:docMk/>
          <pc:sldMk cId="0" sldId="358"/>
        </pc:sldMkLst>
        <pc:spChg chg="add mod">
          <ac:chgData name="Soraya Rajabally" userId="2ff9117a-49c6-497d-acb2-c6f9cd1c4992" providerId="ADAL" clId="{A98A9688-493C-4A2A-AC77-8A57BF303B48}" dt="2023-04-23T23:55:58.267" v="1305" actId="14100"/>
          <ac:spMkLst>
            <pc:docMk/>
            <pc:sldMk cId="0" sldId="358"/>
            <ac:spMk id="3" creationId="{4869A808-E3D5-DDAD-68ED-635C9C458FA5}"/>
          </ac:spMkLst>
        </pc:spChg>
        <pc:spChg chg="mod">
          <ac:chgData name="Soraya Rajabally" userId="2ff9117a-49c6-497d-acb2-c6f9cd1c4992" providerId="ADAL" clId="{A98A9688-493C-4A2A-AC77-8A57BF303B48}" dt="2023-04-23T23:56:02.803" v="1307" actId="1076"/>
          <ac:spMkLst>
            <pc:docMk/>
            <pc:sldMk cId="0" sldId="358"/>
            <ac:spMk id="8" creationId="{00000000-0000-0000-0000-000000000000}"/>
          </ac:spMkLst>
        </pc:spChg>
        <pc:picChg chg="add mod">
          <ac:chgData name="Soraya Rajabally" userId="2ff9117a-49c6-497d-acb2-c6f9cd1c4992" providerId="ADAL" clId="{A98A9688-493C-4A2A-AC77-8A57BF303B48}" dt="2023-04-23T22:46:27.184" v="195"/>
          <ac:picMkLst>
            <pc:docMk/>
            <pc:sldMk cId="0" sldId="358"/>
            <ac:picMk id="2" creationId="{00207E3F-E269-56B0-BF2F-36AF47A619C2}"/>
          </ac:picMkLst>
        </pc:picChg>
        <pc:picChg chg="add mod">
          <ac:chgData name="Soraya Rajabally" userId="2ff9117a-49c6-497d-acb2-c6f9cd1c4992" providerId="ADAL" clId="{A98A9688-493C-4A2A-AC77-8A57BF303B48}" dt="2023-04-23T23:56:04.538" v="1308" actId="14100"/>
          <ac:picMkLst>
            <pc:docMk/>
            <pc:sldMk cId="0" sldId="358"/>
            <ac:picMk id="5" creationId="{CB20E438-0E54-3F87-1C60-0B5267D29C8C}"/>
          </ac:picMkLst>
        </pc:picChg>
        <pc:picChg chg="del mod">
          <ac:chgData name="Soraya Rajabally" userId="2ff9117a-49c6-497d-acb2-c6f9cd1c4992" providerId="ADAL" clId="{A98A9688-493C-4A2A-AC77-8A57BF303B48}" dt="2023-04-23T22:46:30.112" v="197" actId="478"/>
          <ac:picMkLst>
            <pc:docMk/>
            <pc:sldMk cId="0" sldId="358"/>
            <ac:picMk id="6" creationId="{144BB7D9-2725-4622-9790-2679DEB7D8A5}"/>
          </ac:picMkLst>
        </pc:picChg>
        <pc:picChg chg="del">
          <ac:chgData name="Soraya Rajabally" userId="2ff9117a-49c6-497d-acb2-c6f9cd1c4992" providerId="ADAL" clId="{A98A9688-493C-4A2A-AC77-8A57BF303B48}" dt="2023-04-23T22:46:31.710" v="198" actId="478"/>
          <ac:picMkLst>
            <pc:docMk/>
            <pc:sldMk cId="0" sldId="358"/>
            <ac:picMk id="9" creationId="{71D6FAAE-4E09-49A7-9B2F-8E3522ED7375}"/>
          </ac:picMkLst>
        </pc:picChg>
        <pc:picChg chg="del">
          <ac:chgData name="Soraya Rajabally" userId="2ff9117a-49c6-497d-acb2-c6f9cd1c4992" providerId="ADAL" clId="{A98A9688-493C-4A2A-AC77-8A57BF303B48}" dt="2023-04-23T22:46:33.058" v="199" actId="478"/>
          <ac:picMkLst>
            <pc:docMk/>
            <pc:sldMk cId="0" sldId="358"/>
            <ac:picMk id="11" creationId="{1B8AB052-FB71-471F-9407-F0541B401E49}"/>
          </ac:picMkLst>
        </pc:picChg>
        <pc:picChg chg="del">
          <ac:chgData name="Soraya Rajabally" userId="2ff9117a-49c6-497d-acb2-c6f9cd1c4992" providerId="ADAL" clId="{A98A9688-493C-4A2A-AC77-8A57BF303B48}" dt="2023-04-23T22:46:26.197" v="194" actId="478"/>
          <ac:picMkLst>
            <pc:docMk/>
            <pc:sldMk cId="0" sldId="358"/>
            <ac:picMk id="55297" creationId="{00000000-0000-0000-0000-000000000000}"/>
          </ac:picMkLst>
        </pc:picChg>
      </pc:sldChg>
      <pc:sldChg chg="addSp delSp modSp mod modAnim">
        <pc:chgData name="Soraya Rajabally" userId="2ff9117a-49c6-497d-acb2-c6f9cd1c4992" providerId="ADAL" clId="{A98A9688-493C-4A2A-AC77-8A57BF303B48}" dt="2023-04-24T01:06:05.523" v="2356"/>
        <pc:sldMkLst>
          <pc:docMk/>
          <pc:sldMk cId="0" sldId="360"/>
        </pc:sldMkLst>
        <pc:spChg chg="mod">
          <ac:chgData name="Soraya Rajabally" userId="2ff9117a-49c6-497d-acb2-c6f9cd1c4992" providerId="ADAL" clId="{A98A9688-493C-4A2A-AC77-8A57BF303B48}" dt="2023-04-24T00:54:16.186" v="2289" actId="20577"/>
          <ac:spMkLst>
            <pc:docMk/>
            <pc:sldMk cId="0" sldId="360"/>
            <ac:spMk id="43011" creationId="{00000000-0000-0000-0000-000000000000}"/>
          </ac:spMkLst>
        </pc:spChg>
        <pc:picChg chg="add mod">
          <ac:chgData name="Soraya Rajabally" userId="2ff9117a-49c6-497d-acb2-c6f9cd1c4992" providerId="ADAL" clId="{A98A9688-493C-4A2A-AC77-8A57BF303B48}" dt="2023-04-23T23:07:21.289" v="841"/>
          <ac:picMkLst>
            <pc:docMk/>
            <pc:sldMk cId="0" sldId="360"/>
            <ac:picMk id="2" creationId="{FA5F9131-06DE-11E2-3F43-363BC93B32BF}"/>
          </ac:picMkLst>
        </pc:picChg>
        <pc:picChg chg="add mod">
          <ac:chgData name="Soraya Rajabally" userId="2ff9117a-49c6-497d-acb2-c6f9cd1c4992" providerId="ADAL" clId="{A98A9688-493C-4A2A-AC77-8A57BF303B48}" dt="2023-04-24T00:53:02.750" v="2157" actId="14100"/>
          <ac:picMkLst>
            <pc:docMk/>
            <pc:sldMk cId="0" sldId="360"/>
            <ac:picMk id="10242" creationId="{6B980034-8837-E5BA-C94F-35918B396E1C}"/>
          </ac:picMkLst>
        </pc:picChg>
        <pc:picChg chg="del">
          <ac:chgData name="Soraya Rajabally" userId="2ff9117a-49c6-497d-acb2-c6f9cd1c4992" providerId="ADAL" clId="{A98A9688-493C-4A2A-AC77-8A57BF303B48}" dt="2023-04-23T23:07:20.429" v="840" actId="478"/>
          <ac:picMkLst>
            <pc:docMk/>
            <pc:sldMk cId="0" sldId="360"/>
            <ac:picMk id="38915" creationId="{00000000-0000-0000-0000-000000000000}"/>
          </ac:picMkLst>
        </pc:picChg>
        <pc:picChg chg="del">
          <ac:chgData name="Soraya Rajabally" userId="2ff9117a-49c6-497d-acb2-c6f9cd1c4992" providerId="ADAL" clId="{A98A9688-493C-4A2A-AC77-8A57BF303B48}" dt="2023-04-23T23:07:07.303" v="839" actId="478"/>
          <ac:picMkLst>
            <pc:docMk/>
            <pc:sldMk cId="0" sldId="360"/>
            <ac:picMk id="38916" creationId="{00000000-0000-0000-0000-000000000000}"/>
          </ac:picMkLst>
        </pc:picChg>
      </pc:sldChg>
      <pc:sldChg chg="addSp delSp modSp del mod">
        <pc:chgData name="Soraya Rajabally" userId="2ff9117a-49c6-497d-acb2-c6f9cd1c4992" providerId="ADAL" clId="{A98A9688-493C-4A2A-AC77-8A57BF303B48}" dt="2023-04-24T01:00:55.318" v="2345" actId="47"/>
        <pc:sldMkLst>
          <pc:docMk/>
          <pc:sldMk cId="412231007" sldId="362"/>
        </pc:sldMkLst>
        <pc:spChg chg="mod">
          <ac:chgData name="Soraya Rajabally" userId="2ff9117a-49c6-497d-acb2-c6f9cd1c4992" providerId="ADAL" clId="{A98A9688-493C-4A2A-AC77-8A57BF303B48}" dt="2023-04-23T23:03:35.038" v="778" actId="20577"/>
          <ac:spMkLst>
            <pc:docMk/>
            <pc:sldMk cId="412231007" sldId="362"/>
            <ac:spMk id="56322" creationId="{00000000-0000-0000-0000-000000000000}"/>
          </ac:spMkLst>
        </pc:spChg>
        <pc:picChg chg="add mod">
          <ac:chgData name="Soraya Rajabally" userId="2ff9117a-49c6-497d-acb2-c6f9cd1c4992" providerId="ADAL" clId="{A98A9688-493C-4A2A-AC77-8A57BF303B48}" dt="2023-04-23T22:12:15.365" v="69"/>
          <ac:picMkLst>
            <pc:docMk/>
            <pc:sldMk cId="412231007" sldId="362"/>
            <ac:picMk id="2" creationId="{9467E37F-01CC-2EC0-EA29-2E0DC54FE160}"/>
          </ac:picMkLst>
        </pc:picChg>
        <pc:picChg chg="mod">
          <ac:chgData name="Soraya Rajabally" userId="2ff9117a-49c6-497d-acb2-c6f9cd1c4992" providerId="ADAL" clId="{A98A9688-493C-4A2A-AC77-8A57BF303B48}" dt="2023-04-23T22:12:22.472" v="70" actId="1076"/>
          <ac:picMkLst>
            <pc:docMk/>
            <pc:sldMk cId="412231007" sldId="362"/>
            <ac:picMk id="3" creationId="{A68C7E8E-9822-47BD-BDE6-B7F425FC5995}"/>
          </ac:picMkLst>
        </pc:picChg>
        <pc:picChg chg="del">
          <ac:chgData name="Soraya Rajabally" userId="2ff9117a-49c6-497d-acb2-c6f9cd1c4992" providerId="ADAL" clId="{A98A9688-493C-4A2A-AC77-8A57BF303B48}" dt="2023-04-23T22:12:13.849" v="68" actId="478"/>
          <ac:picMkLst>
            <pc:docMk/>
            <pc:sldMk cId="412231007" sldId="362"/>
            <ac:picMk id="29699" creationId="{00000000-0000-0000-0000-000000000000}"/>
          </ac:picMkLst>
        </pc:picChg>
      </pc:sldChg>
      <pc:sldChg chg="addSp delSp modSp mod">
        <pc:chgData name="Soraya Rajabally" userId="2ff9117a-49c6-497d-acb2-c6f9cd1c4992" providerId="ADAL" clId="{A98A9688-493C-4A2A-AC77-8A57BF303B48}" dt="2023-04-23T23:03:02.909" v="765" actId="1076"/>
        <pc:sldMkLst>
          <pc:docMk/>
          <pc:sldMk cId="2800021357" sldId="363"/>
        </pc:sldMkLst>
        <pc:graphicFrameChg chg="del">
          <ac:chgData name="Soraya Rajabally" userId="2ff9117a-49c6-497d-acb2-c6f9cd1c4992" providerId="ADAL" clId="{A98A9688-493C-4A2A-AC77-8A57BF303B48}" dt="2023-04-23T22:10:32.625" v="1" actId="478"/>
          <ac:graphicFrameMkLst>
            <pc:docMk/>
            <pc:sldMk cId="2800021357" sldId="363"/>
            <ac:graphicFrameMk id="5" creationId="{BD0A1DB6-735D-9D8F-AD23-EAC205EACD3C}"/>
          </ac:graphicFrameMkLst>
        </pc:graphicFrameChg>
        <pc:picChg chg="add mod">
          <ac:chgData name="Soraya Rajabally" userId="2ff9117a-49c6-497d-acb2-c6f9cd1c4992" providerId="ADAL" clId="{A98A9688-493C-4A2A-AC77-8A57BF303B48}" dt="2023-04-23T22:11:00.659" v="8" actId="14100"/>
          <ac:picMkLst>
            <pc:docMk/>
            <pc:sldMk cId="2800021357" sldId="363"/>
            <ac:picMk id="3" creationId="{AB2483CD-6E94-62ED-074C-AE40BBBB8F5E}"/>
          </ac:picMkLst>
        </pc:picChg>
        <pc:picChg chg="add mod">
          <ac:chgData name="Soraya Rajabally" userId="2ff9117a-49c6-497d-acb2-c6f9cd1c4992" providerId="ADAL" clId="{A98A9688-493C-4A2A-AC77-8A57BF303B48}" dt="2023-04-23T23:03:02.909" v="765" actId="1076"/>
          <ac:picMkLst>
            <pc:docMk/>
            <pc:sldMk cId="2800021357" sldId="363"/>
            <ac:picMk id="4" creationId="{79BB4A5C-7D65-1E65-6B01-C16EC469767E}"/>
          </ac:picMkLst>
        </pc:picChg>
        <pc:picChg chg="del">
          <ac:chgData name="Soraya Rajabally" userId="2ff9117a-49c6-497d-acb2-c6f9cd1c4992" providerId="ADAL" clId="{A98A9688-493C-4A2A-AC77-8A57BF303B48}" dt="2023-04-23T22:10:25.638" v="0" actId="478"/>
          <ac:picMkLst>
            <pc:docMk/>
            <pc:sldMk cId="2800021357" sldId="363"/>
            <ac:picMk id="29699" creationId="{00000000-0000-0000-0000-000000000000}"/>
          </ac:picMkLst>
        </pc:picChg>
      </pc:sldChg>
      <pc:sldChg chg="addSp delSp modSp mod">
        <pc:chgData name="Soraya Rajabally" userId="2ff9117a-49c6-497d-acb2-c6f9cd1c4992" providerId="ADAL" clId="{A98A9688-493C-4A2A-AC77-8A57BF303B48}" dt="2023-04-23T23:03:13.070" v="767" actId="14100"/>
        <pc:sldMkLst>
          <pc:docMk/>
          <pc:sldMk cId="1999612314" sldId="364"/>
        </pc:sldMkLst>
        <pc:spChg chg="mod">
          <ac:chgData name="Soraya Rajabally" userId="2ff9117a-49c6-497d-acb2-c6f9cd1c4992" providerId="ADAL" clId="{A98A9688-493C-4A2A-AC77-8A57BF303B48}" dt="2023-04-23T23:01:08.598" v="745" actId="14100"/>
          <ac:spMkLst>
            <pc:docMk/>
            <pc:sldMk cId="1999612314" sldId="364"/>
            <ac:spMk id="56322" creationId="{00000000-0000-0000-0000-000000000000}"/>
          </ac:spMkLst>
        </pc:spChg>
        <pc:picChg chg="add mod">
          <ac:chgData name="Soraya Rajabally" userId="2ff9117a-49c6-497d-acb2-c6f9cd1c4992" providerId="ADAL" clId="{A98A9688-493C-4A2A-AC77-8A57BF303B48}" dt="2023-04-23T23:03:13.070" v="767" actId="14100"/>
          <ac:picMkLst>
            <pc:docMk/>
            <pc:sldMk cId="1999612314" sldId="364"/>
            <ac:picMk id="3" creationId="{C31718EC-490C-063D-7311-AB2D9905CF43}"/>
          </ac:picMkLst>
        </pc:picChg>
        <pc:picChg chg="add mod">
          <ac:chgData name="Soraya Rajabally" userId="2ff9117a-49c6-497d-acb2-c6f9cd1c4992" providerId="ADAL" clId="{A98A9688-493C-4A2A-AC77-8A57BF303B48}" dt="2023-04-23T23:03:07.834" v="766"/>
          <ac:picMkLst>
            <pc:docMk/>
            <pc:sldMk cId="1999612314" sldId="364"/>
            <ac:picMk id="15" creationId="{90D8147C-A0B2-EF35-17E0-B3D8E4598BBB}"/>
          </ac:picMkLst>
        </pc:picChg>
        <pc:picChg chg="del mod">
          <ac:chgData name="Soraya Rajabally" userId="2ff9117a-49c6-497d-acb2-c6f9cd1c4992" providerId="ADAL" clId="{A98A9688-493C-4A2A-AC77-8A57BF303B48}" dt="2023-04-23T23:00:54.740" v="739" actId="478"/>
          <ac:picMkLst>
            <pc:docMk/>
            <pc:sldMk cId="1999612314" sldId="364"/>
            <ac:picMk id="28" creationId="{D19FBA9F-393C-4A8B-9E2C-F1A51F8B4077}"/>
          </ac:picMkLst>
        </pc:picChg>
        <pc:picChg chg="del mod">
          <ac:chgData name="Soraya Rajabally" userId="2ff9117a-49c6-497d-acb2-c6f9cd1c4992" providerId="ADAL" clId="{A98A9688-493C-4A2A-AC77-8A57BF303B48}" dt="2023-04-23T23:02:58.355" v="764" actId="478"/>
          <ac:picMkLst>
            <pc:docMk/>
            <pc:sldMk cId="1999612314" sldId="364"/>
            <ac:picMk id="29699" creationId="{00000000-0000-0000-0000-000000000000}"/>
          </ac:picMkLst>
        </pc:picChg>
        <pc:inkChg chg="add">
          <ac:chgData name="Soraya Rajabally" userId="2ff9117a-49c6-497d-acb2-c6f9cd1c4992" providerId="ADAL" clId="{A98A9688-493C-4A2A-AC77-8A57BF303B48}" dt="2023-04-23T23:01:39.316" v="747" actId="9405"/>
          <ac:inkMkLst>
            <pc:docMk/>
            <pc:sldMk cId="1999612314" sldId="364"/>
            <ac:inkMk id="4" creationId="{57BC0B10-C5A3-B47C-4EC9-D3C1FE33828F}"/>
          </ac:inkMkLst>
        </pc:inkChg>
        <pc:inkChg chg="add">
          <ac:chgData name="Soraya Rajabally" userId="2ff9117a-49c6-497d-acb2-c6f9cd1c4992" providerId="ADAL" clId="{A98A9688-493C-4A2A-AC77-8A57BF303B48}" dt="2023-04-23T23:01:40.669" v="748" actId="9405"/>
          <ac:inkMkLst>
            <pc:docMk/>
            <pc:sldMk cId="1999612314" sldId="364"/>
            <ac:inkMk id="5" creationId="{A10A856C-3484-2BC7-DCC4-2312C7D29AD2}"/>
          </ac:inkMkLst>
        </pc:inkChg>
        <pc:inkChg chg="add">
          <ac:chgData name="Soraya Rajabally" userId="2ff9117a-49c6-497d-acb2-c6f9cd1c4992" providerId="ADAL" clId="{A98A9688-493C-4A2A-AC77-8A57BF303B48}" dt="2023-04-23T23:01:41.929" v="749" actId="9405"/>
          <ac:inkMkLst>
            <pc:docMk/>
            <pc:sldMk cId="1999612314" sldId="364"/>
            <ac:inkMk id="6" creationId="{6C94777C-EBF2-0002-1DD6-BDE522B1F021}"/>
          </ac:inkMkLst>
        </pc:inkChg>
        <pc:inkChg chg="add del">
          <ac:chgData name="Soraya Rajabally" userId="2ff9117a-49c6-497d-acb2-c6f9cd1c4992" providerId="ADAL" clId="{A98A9688-493C-4A2A-AC77-8A57BF303B48}" dt="2023-04-23T23:01:56.131" v="751" actId="9405"/>
          <ac:inkMkLst>
            <pc:docMk/>
            <pc:sldMk cId="1999612314" sldId="364"/>
            <ac:inkMk id="7" creationId="{5E70E36B-CCCC-E2C9-1685-2D86B493EBF7}"/>
          </ac:inkMkLst>
        </pc:inkChg>
        <pc:inkChg chg="add del">
          <ac:chgData name="Soraya Rajabally" userId="2ff9117a-49c6-497d-acb2-c6f9cd1c4992" providerId="ADAL" clId="{A98A9688-493C-4A2A-AC77-8A57BF303B48}" dt="2023-04-23T23:02:17.990" v="757" actId="9405"/>
          <ac:inkMkLst>
            <pc:docMk/>
            <pc:sldMk cId="1999612314" sldId="364"/>
            <ac:inkMk id="8" creationId="{4C6F8FE9-CF4D-EECE-C41E-C04646BB8AC7}"/>
          </ac:inkMkLst>
        </pc:inkChg>
        <pc:inkChg chg="add del">
          <ac:chgData name="Soraya Rajabally" userId="2ff9117a-49c6-497d-acb2-c6f9cd1c4992" providerId="ADAL" clId="{A98A9688-493C-4A2A-AC77-8A57BF303B48}" dt="2023-04-23T23:02:17.539" v="756" actId="9405"/>
          <ac:inkMkLst>
            <pc:docMk/>
            <pc:sldMk cId="1999612314" sldId="364"/>
            <ac:inkMk id="9" creationId="{E4665652-199B-52C1-E37B-CB7A7BF824EC}"/>
          </ac:inkMkLst>
        </pc:inkChg>
        <pc:inkChg chg="add del">
          <ac:chgData name="Soraya Rajabally" userId="2ff9117a-49c6-497d-acb2-c6f9cd1c4992" providerId="ADAL" clId="{A98A9688-493C-4A2A-AC77-8A57BF303B48}" dt="2023-04-23T23:02:17.088" v="755" actId="9405"/>
          <ac:inkMkLst>
            <pc:docMk/>
            <pc:sldMk cId="1999612314" sldId="364"/>
            <ac:inkMk id="10" creationId="{E1956CA3-13FB-55F8-C4AA-5FF1E6D2497D}"/>
          </ac:inkMkLst>
        </pc:inkChg>
        <pc:inkChg chg="add del">
          <ac:chgData name="Soraya Rajabally" userId="2ff9117a-49c6-497d-acb2-c6f9cd1c4992" providerId="ADAL" clId="{A98A9688-493C-4A2A-AC77-8A57BF303B48}" dt="2023-04-23T23:02:46.217" v="759" actId="9405"/>
          <ac:inkMkLst>
            <pc:docMk/>
            <pc:sldMk cId="1999612314" sldId="364"/>
            <ac:inkMk id="11" creationId="{AD359A46-98D0-422E-56B4-9C362B12CAE3}"/>
          </ac:inkMkLst>
        </pc:inkChg>
        <pc:inkChg chg="add">
          <ac:chgData name="Soraya Rajabally" userId="2ff9117a-49c6-497d-acb2-c6f9cd1c4992" providerId="ADAL" clId="{A98A9688-493C-4A2A-AC77-8A57BF303B48}" dt="2023-04-23T23:02:51.410" v="760" actId="9405"/>
          <ac:inkMkLst>
            <pc:docMk/>
            <pc:sldMk cId="1999612314" sldId="364"/>
            <ac:inkMk id="12" creationId="{96F5A344-A9EC-3C7E-FAAC-95CDCB3595AB}"/>
          </ac:inkMkLst>
        </pc:inkChg>
        <pc:inkChg chg="add">
          <ac:chgData name="Soraya Rajabally" userId="2ff9117a-49c6-497d-acb2-c6f9cd1c4992" providerId="ADAL" clId="{A98A9688-493C-4A2A-AC77-8A57BF303B48}" dt="2023-04-23T23:02:52.260" v="761" actId="9405"/>
          <ac:inkMkLst>
            <pc:docMk/>
            <pc:sldMk cId="1999612314" sldId="364"/>
            <ac:inkMk id="13" creationId="{5FDE28FE-0595-66E2-B9D3-7F410ED9326A}"/>
          </ac:inkMkLst>
        </pc:inkChg>
        <pc:inkChg chg="add">
          <ac:chgData name="Soraya Rajabally" userId="2ff9117a-49c6-497d-acb2-c6f9cd1c4992" providerId="ADAL" clId="{A98A9688-493C-4A2A-AC77-8A57BF303B48}" dt="2023-04-23T23:02:52.648" v="762" actId="9405"/>
          <ac:inkMkLst>
            <pc:docMk/>
            <pc:sldMk cId="1999612314" sldId="364"/>
            <ac:inkMk id="14" creationId="{DA7D3EF9-3FE9-456F-F7D9-3DD7E03D8202}"/>
          </ac:inkMkLst>
        </pc:inkChg>
      </pc:sldChg>
      <pc:sldChg chg="addSp delSp modSp mod modAnim">
        <pc:chgData name="Soraya Rajabally" userId="2ff9117a-49c6-497d-acb2-c6f9cd1c4992" providerId="ADAL" clId="{A98A9688-493C-4A2A-AC77-8A57BF303B48}" dt="2023-04-24T01:05:31.776" v="2350"/>
        <pc:sldMkLst>
          <pc:docMk/>
          <pc:sldMk cId="2375414541" sldId="365"/>
        </pc:sldMkLst>
        <pc:spChg chg="add del">
          <ac:chgData name="Soraya Rajabally" userId="2ff9117a-49c6-497d-acb2-c6f9cd1c4992" providerId="ADAL" clId="{A98A9688-493C-4A2A-AC77-8A57BF303B48}" dt="2023-04-24T00:48:25.527" v="2109"/>
          <ac:spMkLst>
            <pc:docMk/>
            <pc:sldMk cId="2375414541" sldId="365"/>
            <ac:spMk id="2" creationId="{8DFD2A9F-D61E-A084-83DA-9410BEDF77F2}"/>
          </ac:spMkLst>
        </pc:spChg>
        <pc:spChg chg="mod">
          <ac:chgData name="Soraya Rajabally" userId="2ff9117a-49c6-497d-acb2-c6f9cd1c4992" providerId="ADAL" clId="{A98A9688-493C-4A2A-AC77-8A57BF303B48}" dt="2023-04-24T00:51:09.627" v="2142" actId="14100"/>
          <ac:spMkLst>
            <pc:docMk/>
            <pc:sldMk cId="2375414541" sldId="365"/>
            <ac:spMk id="53251" creationId="{00000000-0000-0000-0000-000000000000}"/>
          </ac:spMkLst>
        </pc:spChg>
        <pc:picChg chg="add mod">
          <ac:chgData name="Soraya Rajabally" userId="2ff9117a-49c6-497d-acb2-c6f9cd1c4992" providerId="ADAL" clId="{A98A9688-493C-4A2A-AC77-8A57BF303B48}" dt="2023-04-24T00:51:28.715" v="2146"/>
          <ac:picMkLst>
            <pc:docMk/>
            <pc:sldMk cId="2375414541" sldId="365"/>
            <ac:picMk id="3" creationId="{002DA984-460E-2830-CB40-7DBCC37955E1}"/>
          </ac:picMkLst>
        </pc:picChg>
        <pc:picChg chg="del mod">
          <ac:chgData name="Soraya Rajabally" userId="2ff9117a-49c6-497d-acb2-c6f9cd1c4992" providerId="ADAL" clId="{A98A9688-493C-4A2A-AC77-8A57BF303B48}" dt="2023-04-24T00:45:03.191" v="2052" actId="478"/>
          <ac:picMkLst>
            <pc:docMk/>
            <pc:sldMk cId="2375414541" sldId="365"/>
            <ac:picMk id="1026" creationId="{64F66689-D820-484B-84C8-8F13C84F677D}"/>
          </ac:picMkLst>
        </pc:picChg>
        <pc:picChg chg="add mod">
          <ac:chgData name="Soraya Rajabally" userId="2ff9117a-49c6-497d-acb2-c6f9cd1c4992" providerId="ADAL" clId="{A98A9688-493C-4A2A-AC77-8A57BF303B48}" dt="2023-04-24T00:43:53.536" v="2040" actId="688"/>
          <ac:picMkLst>
            <pc:docMk/>
            <pc:sldMk cId="2375414541" sldId="365"/>
            <ac:picMk id="8194" creationId="{CA509343-ECA6-93E8-EEC8-40539A54FF4E}"/>
          </ac:picMkLst>
        </pc:picChg>
        <pc:picChg chg="add del mod">
          <ac:chgData name="Soraya Rajabally" userId="2ff9117a-49c6-497d-acb2-c6f9cd1c4992" providerId="ADAL" clId="{A98A9688-493C-4A2A-AC77-8A57BF303B48}" dt="2023-04-24T00:43:33.793" v="2031"/>
          <ac:picMkLst>
            <pc:docMk/>
            <pc:sldMk cId="2375414541" sldId="365"/>
            <ac:picMk id="8196" creationId="{507A055C-4BB6-6B15-09ED-94A2E7FBD4CE}"/>
          </ac:picMkLst>
        </pc:picChg>
        <pc:picChg chg="add mod">
          <ac:chgData name="Soraya Rajabally" userId="2ff9117a-49c6-497d-acb2-c6f9cd1c4992" providerId="ADAL" clId="{A98A9688-493C-4A2A-AC77-8A57BF303B48}" dt="2023-04-24T00:43:47.769" v="2036" actId="688"/>
          <ac:picMkLst>
            <pc:docMk/>
            <pc:sldMk cId="2375414541" sldId="365"/>
            <ac:picMk id="8198" creationId="{C3E05370-8BD1-C4A2-A80B-62BB255D207B}"/>
          </ac:picMkLst>
        </pc:picChg>
        <pc:picChg chg="add mod">
          <ac:chgData name="Soraya Rajabally" userId="2ff9117a-49c6-497d-acb2-c6f9cd1c4992" providerId="ADAL" clId="{A98A9688-493C-4A2A-AC77-8A57BF303B48}" dt="2023-04-24T00:44:35.881" v="2046" actId="688"/>
          <ac:picMkLst>
            <pc:docMk/>
            <pc:sldMk cId="2375414541" sldId="365"/>
            <ac:picMk id="8200" creationId="{0AD6C22A-2B15-3796-806A-A1C9C61417A3}"/>
          </ac:picMkLst>
        </pc:picChg>
        <pc:picChg chg="add mod">
          <ac:chgData name="Soraya Rajabally" userId="2ff9117a-49c6-497d-acb2-c6f9cd1c4992" providerId="ADAL" clId="{A98A9688-493C-4A2A-AC77-8A57BF303B48}" dt="2023-04-24T00:50:59.635" v="2135" actId="1076"/>
          <ac:picMkLst>
            <pc:docMk/>
            <pc:sldMk cId="2375414541" sldId="365"/>
            <ac:picMk id="8202" creationId="{24F2E49C-3BFF-3F7C-C125-CF4311FEF64E}"/>
          </ac:picMkLst>
        </pc:picChg>
        <pc:picChg chg="add mod">
          <ac:chgData name="Soraya Rajabally" userId="2ff9117a-49c6-497d-acb2-c6f9cd1c4992" providerId="ADAL" clId="{A98A9688-493C-4A2A-AC77-8A57BF303B48}" dt="2023-04-24T00:46:28.607" v="2089" actId="1076"/>
          <ac:picMkLst>
            <pc:docMk/>
            <pc:sldMk cId="2375414541" sldId="365"/>
            <ac:picMk id="8204" creationId="{9CE0F157-5D37-BBF6-CD82-A43923817523}"/>
          </ac:picMkLst>
        </pc:picChg>
        <pc:picChg chg="add mod">
          <ac:chgData name="Soraya Rajabally" userId="2ff9117a-49c6-497d-acb2-c6f9cd1c4992" providerId="ADAL" clId="{A98A9688-493C-4A2A-AC77-8A57BF303B48}" dt="2023-04-24T00:51:15.339" v="2144" actId="1076"/>
          <ac:picMkLst>
            <pc:docMk/>
            <pc:sldMk cId="2375414541" sldId="365"/>
            <ac:picMk id="8206" creationId="{B1A7051B-B745-668A-452C-BE20E1B7610F}"/>
          </ac:picMkLst>
        </pc:picChg>
        <pc:picChg chg="add mod">
          <ac:chgData name="Soraya Rajabally" userId="2ff9117a-49c6-497d-acb2-c6f9cd1c4992" providerId="ADAL" clId="{A98A9688-493C-4A2A-AC77-8A57BF303B48}" dt="2023-04-24T00:50:34.260" v="2130" actId="1076"/>
          <ac:picMkLst>
            <pc:docMk/>
            <pc:sldMk cId="2375414541" sldId="365"/>
            <ac:picMk id="8208" creationId="{2DBEE36E-C7AF-9141-AF82-10C2E105CE8D}"/>
          </ac:picMkLst>
        </pc:picChg>
        <pc:picChg chg="add mod">
          <ac:chgData name="Soraya Rajabally" userId="2ff9117a-49c6-497d-acb2-c6f9cd1c4992" providerId="ADAL" clId="{A98A9688-493C-4A2A-AC77-8A57BF303B48}" dt="2023-04-24T00:48:01.449" v="2107" actId="688"/>
          <ac:picMkLst>
            <pc:docMk/>
            <pc:sldMk cId="2375414541" sldId="365"/>
            <ac:picMk id="8210" creationId="{D2839D91-1940-21A5-2F9A-3B7EDB436D7D}"/>
          </ac:picMkLst>
        </pc:picChg>
        <pc:picChg chg="add mod">
          <ac:chgData name="Soraya Rajabally" userId="2ff9117a-49c6-497d-acb2-c6f9cd1c4992" providerId="ADAL" clId="{A98A9688-493C-4A2A-AC77-8A57BF303B48}" dt="2023-04-24T00:49:00.511" v="2117" actId="1076"/>
          <ac:picMkLst>
            <pc:docMk/>
            <pc:sldMk cId="2375414541" sldId="365"/>
            <ac:picMk id="8214" creationId="{60FCFD2B-B056-1902-AA6F-433A6DFD1117}"/>
          </ac:picMkLst>
        </pc:picChg>
        <pc:picChg chg="add mod">
          <ac:chgData name="Soraya Rajabally" userId="2ff9117a-49c6-497d-acb2-c6f9cd1c4992" providerId="ADAL" clId="{A98A9688-493C-4A2A-AC77-8A57BF303B48}" dt="2023-04-24T00:49:36.271" v="2122" actId="688"/>
          <ac:picMkLst>
            <pc:docMk/>
            <pc:sldMk cId="2375414541" sldId="365"/>
            <ac:picMk id="8216" creationId="{7D69A381-A5CA-0D42-F86F-D8248A82DA49}"/>
          </ac:picMkLst>
        </pc:picChg>
        <pc:picChg chg="add mod">
          <ac:chgData name="Soraya Rajabally" userId="2ff9117a-49c6-497d-acb2-c6f9cd1c4992" providerId="ADAL" clId="{A98A9688-493C-4A2A-AC77-8A57BF303B48}" dt="2023-04-24T00:50:26.604" v="2129" actId="688"/>
          <ac:picMkLst>
            <pc:docMk/>
            <pc:sldMk cId="2375414541" sldId="365"/>
            <ac:picMk id="8218" creationId="{3B881DE8-4291-B944-A367-83C3BDD7375F}"/>
          </ac:picMkLst>
        </pc:picChg>
        <pc:picChg chg="add mod">
          <ac:chgData name="Soraya Rajabally" userId="2ff9117a-49c6-497d-acb2-c6f9cd1c4992" providerId="ADAL" clId="{A98A9688-493C-4A2A-AC77-8A57BF303B48}" dt="2023-04-24T00:51:03.324" v="2137" actId="688"/>
          <ac:picMkLst>
            <pc:docMk/>
            <pc:sldMk cId="2375414541" sldId="365"/>
            <ac:picMk id="8220" creationId="{5DB7B81C-F0C3-94E0-753C-CD32D85C632E}"/>
          </ac:picMkLst>
        </pc:picChg>
        <pc:picChg chg="del mod">
          <ac:chgData name="Soraya Rajabally" userId="2ff9117a-49c6-497d-acb2-c6f9cd1c4992" providerId="ADAL" clId="{A98A9688-493C-4A2A-AC77-8A57BF303B48}" dt="2023-04-24T00:51:27.158" v="2145" actId="478"/>
          <ac:picMkLst>
            <pc:docMk/>
            <pc:sldMk cId="2375414541" sldId="365"/>
            <ac:picMk id="29699" creationId="{00000000-0000-0000-0000-000000000000}"/>
          </ac:picMkLst>
        </pc:picChg>
      </pc:sldChg>
      <pc:sldChg chg="addSp modSp mod modAnim">
        <pc:chgData name="Soraya Rajabally" userId="2ff9117a-49c6-497d-acb2-c6f9cd1c4992" providerId="ADAL" clId="{A98A9688-493C-4A2A-AC77-8A57BF303B48}" dt="2023-04-24T01:05:18.758" v="2349" actId="1076"/>
        <pc:sldMkLst>
          <pc:docMk/>
          <pc:sldMk cId="1792422212" sldId="366"/>
        </pc:sldMkLst>
        <pc:spChg chg="mod">
          <ac:chgData name="Soraya Rajabally" userId="2ff9117a-49c6-497d-acb2-c6f9cd1c4992" providerId="ADAL" clId="{A98A9688-493C-4A2A-AC77-8A57BF303B48}" dt="2023-04-24T00:09:51.065" v="1670" actId="20577"/>
          <ac:spMkLst>
            <pc:docMk/>
            <pc:sldMk cId="1792422212" sldId="366"/>
            <ac:spMk id="53251" creationId="{00000000-0000-0000-0000-000000000000}"/>
          </ac:spMkLst>
        </pc:spChg>
        <pc:picChg chg="add mod">
          <ac:chgData name="Soraya Rajabally" userId="2ff9117a-49c6-497d-acb2-c6f9cd1c4992" providerId="ADAL" clId="{A98A9688-493C-4A2A-AC77-8A57BF303B48}" dt="2023-04-24T01:05:18.758" v="2349" actId="1076"/>
          <ac:picMkLst>
            <pc:docMk/>
            <pc:sldMk cId="1792422212" sldId="366"/>
            <ac:picMk id="9218" creationId="{2BB107A0-28EA-3E9A-4D60-7C6C8E615CAC}"/>
          </ac:picMkLst>
        </pc:picChg>
      </pc:sldChg>
      <pc:sldChg chg="addSp delSp modSp mod">
        <pc:chgData name="Soraya Rajabally" userId="2ff9117a-49c6-497d-acb2-c6f9cd1c4992" providerId="ADAL" clId="{A98A9688-493C-4A2A-AC77-8A57BF303B48}" dt="2023-04-24T00:11:17.718" v="1675" actId="14100"/>
        <pc:sldMkLst>
          <pc:docMk/>
          <pc:sldMk cId="2467242574" sldId="367"/>
        </pc:sldMkLst>
        <pc:spChg chg="add del mod">
          <ac:chgData name="Soraya Rajabally" userId="2ff9117a-49c6-497d-acb2-c6f9cd1c4992" providerId="ADAL" clId="{A98A9688-493C-4A2A-AC77-8A57BF303B48}" dt="2023-04-23T23:19:47.281" v="1191" actId="47"/>
          <ac:spMkLst>
            <pc:docMk/>
            <pc:sldMk cId="2467242574" sldId="367"/>
            <ac:spMk id="2" creationId="{CE5C50FB-9DE2-741E-11CC-4801F86CFE18}"/>
          </ac:spMkLst>
        </pc:spChg>
        <pc:spChg chg="add del mod">
          <ac:chgData name="Soraya Rajabally" userId="2ff9117a-49c6-497d-acb2-c6f9cd1c4992" providerId="ADAL" clId="{A98A9688-493C-4A2A-AC77-8A57BF303B48}" dt="2023-04-23T23:20:01.343" v="1197" actId="14100"/>
          <ac:spMkLst>
            <pc:docMk/>
            <pc:sldMk cId="2467242574" sldId="367"/>
            <ac:spMk id="4" creationId="{E4D09C62-C4DB-B1AB-2274-A02B2B2847AC}"/>
          </ac:spMkLst>
        </pc:spChg>
        <pc:graphicFrameChg chg="mod modGraphic">
          <ac:chgData name="Soraya Rajabally" userId="2ff9117a-49c6-497d-acb2-c6f9cd1c4992" providerId="ADAL" clId="{A98A9688-493C-4A2A-AC77-8A57BF303B48}" dt="2023-04-23T23:19:13.719" v="1182" actId="14734"/>
          <ac:graphicFrameMkLst>
            <pc:docMk/>
            <pc:sldMk cId="2467242574" sldId="367"/>
            <ac:graphicFrameMk id="5" creationId="{6EC25604-4F1A-29E9-32B3-A9B2AF198BDE}"/>
          </ac:graphicFrameMkLst>
        </pc:graphicFrameChg>
        <pc:picChg chg="add mod">
          <ac:chgData name="Soraya Rajabally" userId="2ff9117a-49c6-497d-acb2-c6f9cd1c4992" providerId="ADAL" clId="{A98A9688-493C-4A2A-AC77-8A57BF303B48}" dt="2023-04-24T00:11:17.718" v="1675" actId="14100"/>
          <ac:picMkLst>
            <pc:docMk/>
            <pc:sldMk cId="2467242574" sldId="367"/>
            <ac:picMk id="7" creationId="{7B3E57EF-FFDE-1687-3D95-2D21FD5DE4B9}"/>
          </ac:picMkLst>
        </pc:picChg>
        <pc:picChg chg="add del mod">
          <ac:chgData name="Soraya Rajabally" userId="2ff9117a-49c6-497d-acb2-c6f9cd1c4992" providerId="ADAL" clId="{A98A9688-493C-4A2A-AC77-8A57BF303B48}" dt="2023-04-23T23:20:18.293" v="1203" actId="14100"/>
          <ac:picMkLst>
            <pc:docMk/>
            <pc:sldMk cId="2467242574" sldId="367"/>
            <ac:picMk id="2050" creationId="{9435207C-33F8-5062-F90B-56A34708E63C}"/>
          </ac:picMkLst>
        </pc:picChg>
      </pc:sldChg>
      <pc:sldChg chg="addSp modSp new mod ord">
        <pc:chgData name="Soraya Rajabally" userId="2ff9117a-49c6-497d-acb2-c6f9cd1c4992" providerId="ADAL" clId="{A98A9688-493C-4A2A-AC77-8A57BF303B48}" dt="2023-04-24T00:41:38.040" v="2020" actId="12"/>
        <pc:sldMkLst>
          <pc:docMk/>
          <pc:sldMk cId="704968231" sldId="368"/>
        </pc:sldMkLst>
        <pc:spChg chg="mod">
          <ac:chgData name="Soraya Rajabally" userId="2ff9117a-49c6-497d-acb2-c6f9cd1c4992" providerId="ADAL" clId="{A98A9688-493C-4A2A-AC77-8A57BF303B48}" dt="2023-04-24T00:05:04.835" v="1444" actId="20577"/>
          <ac:spMkLst>
            <pc:docMk/>
            <pc:sldMk cId="704968231" sldId="368"/>
            <ac:spMk id="2" creationId="{D417B08E-13D0-7611-F4D3-9989EB32921D}"/>
          </ac:spMkLst>
        </pc:spChg>
        <pc:spChg chg="mod">
          <ac:chgData name="Soraya Rajabally" userId="2ff9117a-49c6-497d-acb2-c6f9cd1c4992" providerId="ADAL" clId="{A98A9688-493C-4A2A-AC77-8A57BF303B48}" dt="2023-04-24T00:41:38.040" v="2020" actId="12"/>
          <ac:spMkLst>
            <pc:docMk/>
            <pc:sldMk cId="704968231" sldId="368"/>
            <ac:spMk id="3" creationId="{38EA0C5A-05B2-1151-F376-82F9E2ECFA42}"/>
          </ac:spMkLst>
        </pc:spChg>
        <pc:picChg chg="add mod">
          <ac:chgData name="Soraya Rajabally" userId="2ff9117a-49c6-497d-acb2-c6f9cd1c4992" providerId="ADAL" clId="{A98A9688-493C-4A2A-AC77-8A57BF303B48}" dt="2023-04-24T00:02:51.500" v="1312"/>
          <ac:picMkLst>
            <pc:docMk/>
            <pc:sldMk cId="704968231" sldId="368"/>
            <ac:picMk id="4" creationId="{16D6A410-7399-1F35-9EAC-83BBE4B2ED2C}"/>
          </ac:picMkLst>
        </pc:picChg>
        <pc:picChg chg="add mod">
          <ac:chgData name="Soraya Rajabally" userId="2ff9117a-49c6-497d-acb2-c6f9cd1c4992" providerId="ADAL" clId="{A98A9688-493C-4A2A-AC77-8A57BF303B48}" dt="2023-04-24T00:08:49.349" v="1661" actId="14100"/>
          <ac:picMkLst>
            <pc:docMk/>
            <pc:sldMk cId="704968231" sldId="368"/>
            <ac:picMk id="5" creationId="{8C2E5F6B-C7C5-7361-5CA9-D6E193E979EF}"/>
          </ac:picMkLst>
        </pc:picChg>
        <pc:picChg chg="add mod">
          <ac:chgData name="Soraya Rajabally" userId="2ff9117a-49c6-497d-acb2-c6f9cd1c4992" providerId="ADAL" clId="{A98A9688-493C-4A2A-AC77-8A57BF303B48}" dt="2023-04-24T00:09:34.476" v="1669" actId="1076"/>
          <ac:picMkLst>
            <pc:docMk/>
            <pc:sldMk cId="704968231" sldId="368"/>
            <ac:picMk id="6" creationId="{DCC41F5E-5F9D-C5B3-6A03-4201C4FE36FF}"/>
          </ac:picMkLst>
        </pc:picChg>
        <pc:picChg chg="add mod">
          <ac:chgData name="Soraya Rajabally" userId="2ff9117a-49c6-497d-acb2-c6f9cd1c4992" providerId="ADAL" clId="{A98A9688-493C-4A2A-AC77-8A57BF303B48}" dt="2023-04-24T00:09:32.840" v="1668" actId="14100"/>
          <ac:picMkLst>
            <pc:docMk/>
            <pc:sldMk cId="704968231" sldId="368"/>
            <ac:picMk id="7" creationId="{08402D3F-D229-E54A-C300-56A3C1CBC3DB}"/>
          </ac:picMkLst>
        </pc:picChg>
      </pc:sldChg>
      <pc:sldChg chg="addSp delSp modSp new mod">
        <pc:chgData name="Soraya Rajabally" userId="2ff9117a-49c6-497d-acb2-c6f9cd1c4992" providerId="ADAL" clId="{A98A9688-493C-4A2A-AC77-8A57BF303B48}" dt="2023-04-24T00:36:46.236" v="1904" actId="1076"/>
        <pc:sldMkLst>
          <pc:docMk/>
          <pc:sldMk cId="3329723191" sldId="369"/>
        </pc:sldMkLst>
        <pc:spChg chg="mod">
          <ac:chgData name="Soraya Rajabally" userId="2ff9117a-49c6-497d-acb2-c6f9cd1c4992" providerId="ADAL" clId="{A98A9688-493C-4A2A-AC77-8A57BF303B48}" dt="2023-04-24T00:28:44.602" v="1783" actId="115"/>
          <ac:spMkLst>
            <pc:docMk/>
            <pc:sldMk cId="3329723191" sldId="369"/>
            <ac:spMk id="2" creationId="{081C0E5D-FB4D-B416-5478-E8B2A512623B}"/>
          </ac:spMkLst>
        </pc:spChg>
        <pc:spChg chg="del mod">
          <ac:chgData name="Soraya Rajabally" userId="2ff9117a-49c6-497d-acb2-c6f9cd1c4992" providerId="ADAL" clId="{A98A9688-493C-4A2A-AC77-8A57BF303B48}" dt="2023-04-24T00:27:44.391" v="1728" actId="478"/>
          <ac:spMkLst>
            <pc:docMk/>
            <pc:sldMk cId="3329723191" sldId="369"/>
            <ac:spMk id="3" creationId="{71747951-0552-FDD0-A860-BB400460C712}"/>
          </ac:spMkLst>
        </pc:spChg>
        <pc:spChg chg="add mod">
          <ac:chgData name="Soraya Rajabally" userId="2ff9117a-49c6-497d-acb2-c6f9cd1c4992" providerId="ADAL" clId="{A98A9688-493C-4A2A-AC77-8A57BF303B48}" dt="2023-04-24T00:30:25.202" v="1802" actId="207"/>
          <ac:spMkLst>
            <pc:docMk/>
            <pc:sldMk cId="3329723191" sldId="369"/>
            <ac:spMk id="4" creationId="{13E7F1C5-5FA7-1AAF-9467-4D0147C63F08}"/>
          </ac:spMkLst>
        </pc:spChg>
        <pc:picChg chg="add mod">
          <ac:chgData name="Soraya Rajabally" userId="2ff9117a-49c6-497d-acb2-c6f9cd1c4992" providerId="ADAL" clId="{A98A9688-493C-4A2A-AC77-8A57BF303B48}" dt="2023-04-24T00:28:53.929" v="1784"/>
          <ac:picMkLst>
            <pc:docMk/>
            <pc:sldMk cId="3329723191" sldId="369"/>
            <ac:picMk id="5" creationId="{9827E16A-7C18-93F9-6C1E-46700CFF0AAA}"/>
          </ac:picMkLst>
        </pc:picChg>
        <pc:picChg chg="add mod">
          <ac:chgData name="Soraya Rajabally" userId="2ff9117a-49c6-497d-acb2-c6f9cd1c4992" providerId="ADAL" clId="{A98A9688-493C-4A2A-AC77-8A57BF303B48}" dt="2023-04-24T00:30:14.677" v="1801" actId="14100"/>
          <ac:picMkLst>
            <pc:docMk/>
            <pc:sldMk cId="3329723191" sldId="369"/>
            <ac:picMk id="7" creationId="{26374190-A22D-B762-ACBB-4E61A316969B}"/>
          </ac:picMkLst>
        </pc:picChg>
        <pc:picChg chg="add del mod">
          <ac:chgData name="Soraya Rajabally" userId="2ff9117a-49c6-497d-acb2-c6f9cd1c4992" providerId="ADAL" clId="{A98A9688-493C-4A2A-AC77-8A57BF303B48}" dt="2023-04-24T00:27:44.391" v="1728" actId="478"/>
          <ac:picMkLst>
            <pc:docMk/>
            <pc:sldMk cId="3329723191" sldId="369"/>
            <ac:picMk id="5122" creationId="{A1C683F4-088C-F49B-F33B-777558E0DCA6}"/>
          </ac:picMkLst>
        </pc:picChg>
        <pc:picChg chg="add mod">
          <ac:chgData name="Soraya Rajabally" userId="2ff9117a-49c6-497d-acb2-c6f9cd1c4992" providerId="ADAL" clId="{A98A9688-493C-4A2A-AC77-8A57BF303B48}" dt="2023-04-24T00:36:46.236" v="1904" actId="1076"/>
          <ac:picMkLst>
            <pc:docMk/>
            <pc:sldMk cId="3329723191" sldId="369"/>
            <ac:picMk id="5124" creationId="{D9CAB422-18E2-1850-8E4D-EA0D44BF7A7F}"/>
          </ac:picMkLst>
        </pc:picChg>
      </pc:sldChg>
      <pc:sldChg chg="addSp delSp modSp new mod">
        <pc:chgData name="Soraya Rajabally" userId="2ff9117a-49c6-497d-acb2-c6f9cd1c4992" providerId="ADAL" clId="{A98A9688-493C-4A2A-AC77-8A57BF303B48}" dt="2023-04-24T00:41:53.186" v="2021" actId="12"/>
        <pc:sldMkLst>
          <pc:docMk/>
          <pc:sldMk cId="1002544810" sldId="370"/>
        </pc:sldMkLst>
        <pc:spChg chg="mod">
          <ac:chgData name="Soraya Rajabally" userId="2ff9117a-49c6-497d-acb2-c6f9cd1c4992" providerId="ADAL" clId="{A98A9688-493C-4A2A-AC77-8A57BF303B48}" dt="2023-04-24T00:35:47.004" v="1900" actId="115"/>
          <ac:spMkLst>
            <pc:docMk/>
            <pc:sldMk cId="1002544810" sldId="370"/>
            <ac:spMk id="2" creationId="{F0D96868-4F75-E315-6C2E-C102D784F410}"/>
          </ac:spMkLst>
        </pc:spChg>
        <pc:spChg chg="del mod">
          <ac:chgData name="Soraya Rajabally" userId="2ff9117a-49c6-497d-acb2-c6f9cd1c4992" providerId="ADAL" clId="{A98A9688-493C-4A2A-AC77-8A57BF303B48}" dt="2023-04-24T00:34:12.015" v="1839" actId="478"/>
          <ac:spMkLst>
            <pc:docMk/>
            <pc:sldMk cId="1002544810" sldId="370"/>
            <ac:spMk id="3" creationId="{E54105F8-C472-8DB4-BF40-DEC3DB990A18}"/>
          </ac:spMkLst>
        </pc:spChg>
        <pc:spChg chg="add mod">
          <ac:chgData name="Soraya Rajabally" userId="2ff9117a-49c6-497d-acb2-c6f9cd1c4992" providerId="ADAL" clId="{A98A9688-493C-4A2A-AC77-8A57BF303B48}" dt="2023-04-24T00:41:53.186" v="2021" actId="12"/>
          <ac:spMkLst>
            <pc:docMk/>
            <pc:sldMk cId="1002544810" sldId="370"/>
            <ac:spMk id="5" creationId="{ACE98199-E56D-A607-4217-E7E30DFD7EC4}"/>
          </ac:spMkLst>
        </pc:spChg>
        <pc:picChg chg="add mod">
          <ac:chgData name="Soraya Rajabally" userId="2ff9117a-49c6-497d-acb2-c6f9cd1c4992" providerId="ADAL" clId="{A98A9688-493C-4A2A-AC77-8A57BF303B48}" dt="2023-04-24T00:32:51.611" v="1825"/>
          <ac:picMkLst>
            <pc:docMk/>
            <pc:sldMk cId="1002544810" sldId="370"/>
            <ac:picMk id="4" creationId="{ED7ED10C-63C2-62D8-9B15-723D1C896A14}"/>
          </ac:picMkLst>
        </pc:picChg>
        <pc:picChg chg="add del mod">
          <ac:chgData name="Soraya Rajabally" userId="2ff9117a-49c6-497d-acb2-c6f9cd1c4992" providerId="ADAL" clId="{A98A9688-493C-4A2A-AC77-8A57BF303B48}" dt="2023-04-24T00:34:12.015" v="1839" actId="478"/>
          <ac:picMkLst>
            <pc:docMk/>
            <pc:sldMk cId="1002544810" sldId="370"/>
            <ac:picMk id="6146" creationId="{FDDBBFAA-93A5-70BB-A82F-A783C0D09073}"/>
          </ac:picMkLst>
        </pc:picChg>
        <pc:picChg chg="add mod">
          <ac:chgData name="Soraya Rajabally" userId="2ff9117a-49c6-497d-acb2-c6f9cd1c4992" providerId="ADAL" clId="{A98A9688-493C-4A2A-AC77-8A57BF303B48}" dt="2023-04-24T00:35:40.358" v="1899" actId="688"/>
          <ac:picMkLst>
            <pc:docMk/>
            <pc:sldMk cId="1002544810" sldId="370"/>
            <ac:picMk id="6148" creationId="{0F7DAF9B-484A-907C-974C-BFC471D4C264}"/>
          </ac:picMkLst>
        </pc:picChg>
      </pc:sldChg>
    </pc:docChg>
  </pc:docChgLst>
  <pc:docChgLst>
    <pc:chgData name="Soraya Rajabally" userId="2ff9117a-49c6-497d-acb2-c6f9cd1c4992" providerId="ADAL" clId="{922A6ED0-E351-46D9-A9D0-E637272F7901}"/>
    <pc:docChg chg="custSel modSld">
      <pc:chgData name="Soraya Rajabally" userId="2ff9117a-49c6-497d-acb2-c6f9cd1c4992" providerId="ADAL" clId="{922A6ED0-E351-46D9-A9D0-E637272F7901}" dt="2023-07-07T16:52:55.906" v="11" actId="1076"/>
      <pc:docMkLst>
        <pc:docMk/>
      </pc:docMkLst>
      <pc:sldChg chg="addSp delSp modSp mod">
        <pc:chgData name="Soraya Rajabally" userId="2ff9117a-49c6-497d-acb2-c6f9cd1c4992" providerId="ADAL" clId="{922A6ED0-E351-46D9-A9D0-E637272F7901}" dt="2023-07-07T16:52:55.906" v="11" actId="1076"/>
        <pc:sldMkLst>
          <pc:docMk/>
          <pc:sldMk cId="2800021357" sldId="363"/>
        </pc:sldMkLst>
        <pc:graphicFrameChg chg="add del mod">
          <ac:chgData name="Soraya Rajabally" userId="2ff9117a-49c6-497d-acb2-c6f9cd1c4992" providerId="ADAL" clId="{922A6ED0-E351-46D9-A9D0-E637272F7901}" dt="2023-07-07T16:51:37.919" v="2" actId="478"/>
          <ac:graphicFrameMkLst>
            <pc:docMk/>
            <pc:sldMk cId="2800021357" sldId="363"/>
            <ac:graphicFrameMk id="2" creationId="{4091EF72-340D-84CB-AD6E-42BC9742D0A8}"/>
          </ac:graphicFrameMkLst>
        </pc:graphicFrameChg>
        <pc:picChg chg="del">
          <ac:chgData name="Soraya Rajabally" userId="2ff9117a-49c6-497d-acb2-c6f9cd1c4992" providerId="ADAL" clId="{922A6ED0-E351-46D9-A9D0-E637272F7901}" dt="2023-07-07T16:51:35.200" v="0" actId="478"/>
          <ac:picMkLst>
            <pc:docMk/>
            <pc:sldMk cId="2800021357" sldId="363"/>
            <ac:picMk id="3" creationId="{75E3FA0B-F0DE-7D96-83AF-27EE541DB31E}"/>
          </ac:picMkLst>
        </pc:picChg>
        <pc:picChg chg="add mod">
          <ac:chgData name="Soraya Rajabally" userId="2ff9117a-49c6-497d-acb2-c6f9cd1c4992" providerId="ADAL" clId="{922A6ED0-E351-46D9-A9D0-E637272F7901}" dt="2023-07-07T16:52:55.906" v="11" actId="1076"/>
          <ac:picMkLst>
            <pc:docMk/>
            <pc:sldMk cId="2800021357" sldId="363"/>
            <ac:picMk id="6" creationId="{6B18E4F8-C65C-CE19-9202-37C69FC7666A}"/>
          </ac:picMkLst>
        </pc:picChg>
      </pc:sldChg>
    </pc:docChg>
  </pc:docChgLst>
  <pc:docChgLst>
    <pc:chgData name="Soraya Rajabally" userId="2ff9117a-49c6-497d-acb2-c6f9cd1c4992" providerId="ADAL" clId="{D2BBCAD0-69A1-45C3-B53D-1578841545E2}"/>
    <pc:docChg chg="undo custSel addSld delSld modSld sldOrd">
      <pc:chgData name="Soraya Rajabally" userId="2ff9117a-49c6-497d-acb2-c6f9cd1c4992" providerId="ADAL" clId="{D2BBCAD0-69A1-45C3-B53D-1578841545E2}" dt="2023-04-27T14:33:40.863" v="4130" actId="20577"/>
      <pc:docMkLst>
        <pc:docMk/>
      </pc:docMkLst>
      <pc:sldChg chg="addSp delSp modSp mod">
        <pc:chgData name="Soraya Rajabally" userId="2ff9117a-49c6-497d-acb2-c6f9cd1c4992" providerId="ADAL" clId="{D2BBCAD0-69A1-45C3-B53D-1578841545E2}" dt="2023-04-24T21:16:10.985" v="2975" actId="20577"/>
        <pc:sldMkLst>
          <pc:docMk/>
          <pc:sldMk cId="0" sldId="328"/>
        </pc:sldMkLst>
        <pc:spChg chg="mod">
          <ac:chgData name="Soraya Rajabally" userId="2ff9117a-49c6-497d-acb2-c6f9cd1c4992" providerId="ADAL" clId="{D2BBCAD0-69A1-45C3-B53D-1578841545E2}" dt="2023-04-18T19:55:13.507" v="123" actId="255"/>
          <ac:spMkLst>
            <pc:docMk/>
            <pc:sldMk cId="0" sldId="328"/>
            <ac:spMk id="6" creationId="{00000000-0000-0000-0000-000000000000}"/>
          </ac:spMkLst>
        </pc:spChg>
        <pc:spChg chg="add mod">
          <ac:chgData name="Soraya Rajabally" userId="2ff9117a-49c6-497d-acb2-c6f9cd1c4992" providerId="ADAL" clId="{D2BBCAD0-69A1-45C3-B53D-1578841545E2}" dt="2023-04-24T21:16:10.985" v="2975" actId="20577"/>
          <ac:spMkLst>
            <pc:docMk/>
            <pc:sldMk cId="0" sldId="328"/>
            <ac:spMk id="7" creationId="{DAD3B1B5-D9D3-2BA9-4D79-8FAC24316285}"/>
          </ac:spMkLst>
        </pc:spChg>
        <pc:picChg chg="del">
          <ac:chgData name="Soraya Rajabally" userId="2ff9117a-49c6-497d-acb2-c6f9cd1c4992" providerId="ADAL" clId="{D2BBCAD0-69A1-45C3-B53D-1578841545E2}" dt="2023-04-18T19:48:17.117" v="12" actId="478"/>
          <ac:picMkLst>
            <pc:docMk/>
            <pc:sldMk cId="0" sldId="328"/>
            <ac:picMk id="2" creationId="{4AA8C438-2711-4D05-80EF-982C2F2F8416}"/>
          </ac:picMkLst>
        </pc:picChg>
        <pc:picChg chg="add mod">
          <ac:chgData name="Soraya Rajabally" userId="2ff9117a-49c6-497d-acb2-c6f9cd1c4992" providerId="ADAL" clId="{D2BBCAD0-69A1-45C3-B53D-1578841545E2}" dt="2023-04-18T19:49:25.656" v="16"/>
          <ac:picMkLst>
            <pc:docMk/>
            <pc:sldMk cId="0" sldId="328"/>
            <ac:picMk id="3" creationId="{922A384B-ADDE-EB58-C6B8-946C649AFFA7}"/>
          </ac:picMkLst>
        </pc:picChg>
        <pc:picChg chg="add mod">
          <ac:chgData name="Soraya Rajabally" userId="2ff9117a-49c6-497d-acb2-c6f9cd1c4992" providerId="ADAL" clId="{D2BBCAD0-69A1-45C3-B53D-1578841545E2}" dt="2023-04-18T19:52:30.122" v="23" actId="14100"/>
          <ac:picMkLst>
            <pc:docMk/>
            <pc:sldMk cId="0" sldId="328"/>
            <ac:picMk id="5" creationId="{5E4E3BBF-722C-9763-2833-205080B87902}"/>
          </ac:picMkLst>
        </pc:picChg>
        <pc:picChg chg="add mod">
          <ac:chgData name="Soraya Rajabally" userId="2ff9117a-49c6-497d-acb2-c6f9cd1c4992" providerId="ADAL" clId="{D2BBCAD0-69A1-45C3-B53D-1578841545E2}" dt="2023-04-18T19:57:00.474" v="146" actId="1582"/>
          <ac:picMkLst>
            <pc:docMk/>
            <pc:sldMk cId="0" sldId="328"/>
            <ac:picMk id="1026" creationId="{995B1C41-CAF1-0E41-DD57-E6B468B30221}"/>
          </ac:picMkLst>
        </pc:picChg>
        <pc:picChg chg="del">
          <ac:chgData name="Soraya Rajabally" userId="2ff9117a-49c6-497d-acb2-c6f9cd1c4992" providerId="ADAL" clId="{D2BBCAD0-69A1-45C3-B53D-1578841545E2}" dt="2023-04-18T19:49:19.874" v="14" actId="478"/>
          <ac:picMkLst>
            <pc:docMk/>
            <pc:sldMk cId="0" sldId="328"/>
            <ac:picMk id="17411" creationId="{00000000-0000-0000-0000-000000000000}"/>
          </ac:picMkLst>
        </pc:picChg>
      </pc:sldChg>
      <pc:sldChg chg="modSp mod">
        <pc:chgData name="Soraya Rajabally" userId="2ff9117a-49c6-497d-acb2-c6f9cd1c4992" providerId="ADAL" clId="{D2BBCAD0-69A1-45C3-B53D-1578841545E2}" dt="2023-04-24T19:54:01.629" v="1763" actId="20577"/>
        <pc:sldMkLst>
          <pc:docMk/>
          <pc:sldMk cId="0" sldId="332"/>
        </pc:sldMkLst>
        <pc:spChg chg="mod">
          <ac:chgData name="Soraya Rajabally" userId="2ff9117a-49c6-497d-acb2-c6f9cd1c4992" providerId="ADAL" clId="{D2BBCAD0-69A1-45C3-B53D-1578841545E2}" dt="2023-04-24T19:54:01.629" v="1763" actId="20577"/>
          <ac:spMkLst>
            <pc:docMk/>
            <pc:sldMk cId="0" sldId="332"/>
            <ac:spMk id="67587" creationId="{00000000-0000-0000-0000-000000000000}"/>
          </ac:spMkLst>
        </pc:spChg>
      </pc:sldChg>
      <pc:sldChg chg="addSp modSp">
        <pc:chgData name="Soraya Rajabally" userId="2ff9117a-49c6-497d-acb2-c6f9cd1c4992" providerId="ADAL" clId="{D2BBCAD0-69A1-45C3-B53D-1578841545E2}" dt="2023-04-24T20:43:38.987" v="2591" actId="1076"/>
        <pc:sldMkLst>
          <pc:docMk/>
          <pc:sldMk cId="0" sldId="347"/>
        </pc:sldMkLst>
        <pc:picChg chg="add mod">
          <ac:chgData name="Soraya Rajabally" userId="2ff9117a-49c6-497d-acb2-c6f9cd1c4992" providerId="ADAL" clId="{D2BBCAD0-69A1-45C3-B53D-1578841545E2}" dt="2023-04-24T20:43:38.987" v="2591" actId="1076"/>
          <ac:picMkLst>
            <pc:docMk/>
            <pc:sldMk cId="0" sldId="347"/>
            <ac:picMk id="3" creationId="{BC8F142A-EF14-1CE3-F231-C0A6F2C8C5A0}"/>
          </ac:picMkLst>
        </pc:picChg>
        <pc:picChg chg="mod">
          <ac:chgData name="Soraya Rajabally" userId="2ff9117a-49c6-497d-acb2-c6f9cd1c4992" providerId="ADAL" clId="{D2BBCAD0-69A1-45C3-B53D-1578841545E2}" dt="2023-04-24T20:43:28.210" v="2587" actId="1076"/>
          <ac:picMkLst>
            <pc:docMk/>
            <pc:sldMk cId="0" sldId="347"/>
            <ac:picMk id="1026" creationId="{27F5857D-20A9-E82D-6ADE-F7389F0483E1}"/>
          </ac:picMkLst>
        </pc:picChg>
      </pc:sldChg>
      <pc:sldChg chg="modSp mod">
        <pc:chgData name="Soraya Rajabally" userId="2ff9117a-49c6-497d-acb2-c6f9cd1c4992" providerId="ADAL" clId="{D2BBCAD0-69A1-45C3-B53D-1578841545E2}" dt="2023-04-24T20:04:23.356" v="1916" actId="20577"/>
        <pc:sldMkLst>
          <pc:docMk/>
          <pc:sldMk cId="0" sldId="357"/>
        </pc:sldMkLst>
        <pc:spChg chg="mod">
          <ac:chgData name="Soraya Rajabally" userId="2ff9117a-49c6-497d-acb2-c6f9cd1c4992" providerId="ADAL" clId="{D2BBCAD0-69A1-45C3-B53D-1578841545E2}" dt="2023-04-24T20:04:23.356" v="1916" actId="20577"/>
          <ac:spMkLst>
            <pc:docMk/>
            <pc:sldMk cId="0" sldId="357"/>
            <ac:spMk id="15" creationId="{C7F50401-E069-5243-E77E-DB8ECA5D9A89}"/>
          </ac:spMkLst>
        </pc:spChg>
        <pc:picChg chg="mod">
          <ac:chgData name="Soraya Rajabally" userId="2ff9117a-49c6-497d-acb2-c6f9cd1c4992" providerId="ADAL" clId="{D2BBCAD0-69A1-45C3-B53D-1578841545E2}" dt="2023-04-24T20:04:18.955" v="1904" actId="1076"/>
          <ac:picMkLst>
            <pc:docMk/>
            <pc:sldMk cId="0" sldId="357"/>
            <ac:picMk id="3074" creationId="{DCE94453-3F91-A57C-D3ED-1D3B45C15DB6}"/>
          </ac:picMkLst>
        </pc:picChg>
      </pc:sldChg>
      <pc:sldChg chg="modSp mod">
        <pc:chgData name="Soraya Rajabally" userId="2ff9117a-49c6-497d-acb2-c6f9cd1c4992" providerId="ADAL" clId="{D2BBCAD0-69A1-45C3-B53D-1578841545E2}" dt="2023-04-24T20:05:44.462" v="1979"/>
        <pc:sldMkLst>
          <pc:docMk/>
          <pc:sldMk cId="0" sldId="358"/>
        </pc:sldMkLst>
        <pc:spChg chg="mod">
          <ac:chgData name="Soraya Rajabally" userId="2ff9117a-49c6-497d-acb2-c6f9cd1c4992" providerId="ADAL" clId="{D2BBCAD0-69A1-45C3-B53D-1578841545E2}" dt="2023-04-24T20:05:31.047" v="1975" actId="113"/>
          <ac:spMkLst>
            <pc:docMk/>
            <pc:sldMk cId="0" sldId="358"/>
            <ac:spMk id="3" creationId="{4869A808-E3D5-DDAD-68ED-635C9C458FA5}"/>
          </ac:spMkLst>
        </pc:spChg>
        <pc:spChg chg="mod">
          <ac:chgData name="Soraya Rajabally" userId="2ff9117a-49c6-497d-acb2-c6f9cd1c4992" providerId="ADAL" clId="{D2BBCAD0-69A1-45C3-B53D-1578841545E2}" dt="2023-04-24T20:05:44.462" v="1979"/>
          <ac:spMkLst>
            <pc:docMk/>
            <pc:sldMk cId="0" sldId="358"/>
            <ac:spMk id="8" creationId="{00000000-0000-0000-0000-000000000000}"/>
          </ac:spMkLst>
        </pc:spChg>
      </pc:sldChg>
      <pc:sldChg chg="addSp delSp modSp mod">
        <pc:chgData name="Soraya Rajabally" userId="2ff9117a-49c6-497d-acb2-c6f9cd1c4992" providerId="ADAL" clId="{D2BBCAD0-69A1-45C3-B53D-1578841545E2}" dt="2023-04-26T14:24:33.678" v="3006" actId="14100"/>
        <pc:sldMkLst>
          <pc:docMk/>
          <pc:sldMk cId="2800021357" sldId="363"/>
        </pc:sldMkLst>
        <pc:graphicFrameChg chg="add del mod modGraphic">
          <ac:chgData name="Soraya Rajabally" userId="2ff9117a-49c6-497d-acb2-c6f9cd1c4992" providerId="ADAL" clId="{D2BBCAD0-69A1-45C3-B53D-1578841545E2}" dt="2023-04-18T20:18:55.734" v="327" actId="478"/>
          <ac:graphicFrameMkLst>
            <pc:docMk/>
            <pc:sldMk cId="2800021357" sldId="363"/>
            <ac:graphicFrameMk id="2" creationId="{9715F22E-C250-5FEB-1216-2EB93E47561F}"/>
          </ac:graphicFrameMkLst>
        </pc:graphicFrameChg>
        <pc:graphicFrameChg chg="add del mod">
          <ac:chgData name="Soraya Rajabally" userId="2ff9117a-49c6-497d-acb2-c6f9cd1c4992" providerId="ADAL" clId="{D2BBCAD0-69A1-45C3-B53D-1578841545E2}" dt="2023-04-24T21:02:43.032" v="2941" actId="478"/>
          <ac:graphicFrameMkLst>
            <pc:docMk/>
            <pc:sldMk cId="2800021357" sldId="363"/>
            <ac:graphicFrameMk id="2" creationId="{F5208890-0E9A-C96C-A07D-56B714CF41CE}"/>
          </ac:graphicFrameMkLst>
        </pc:graphicFrameChg>
        <pc:graphicFrameChg chg="add del mod modGraphic">
          <ac:chgData name="Soraya Rajabally" userId="2ff9117a-49c6-497d-acb2-c6f9cd1c4992" providerId="ADAL" clId="{D2BBCAD0-69A1-45C3-B53D-1578841545E2}" dt="2023-04-18T20:21:28.022" v="331" actId="478"/>
          <ac:graphicFrameMkLst>
            <pc:docMk/>
            <pc:sldMk cId="2800021357" sldId="363"/>
            <ac:graphicFrameMk id="3" creationId="{029366FD-BF84-2B44-1DEB-BB5565821A1E}"/>
          </ac:graphicFrameMkLst>
        </pc:graphicFrameChg>
        <pc:graphicFrameChg chg="add del mod">
          <ac:chgData name="Soraya Rajabally" userId="2ff9117a-49c6-497d-acb2-c6f9cd1c4992" providerId="ADAL" clId="{D2BBCAD0-69A1-45C3-B53D-1578841545E2}" dt="2023-04-24T21:02:57.045" v="2943" actId="478"/>
          <ac:graphicFrameMkLst>
            <pc:docMk/>
            <pc:sldMk cId="2800021357" sldId="363"/>
            <ac:graphicFrameMk id="5" creationId="{BBD5D520-38D6-E977-A211-0C83086F1A90}"/>
          </ac:graphicFrameMkLst>
        </pc:graphicFrameChg>
        <pc:graphicFrameChg chg="add mod">
          <ac:chgData name="Soraya Rajabally" userId="2ff9117a-49c6-497d-acb2-c6f9cd1c4992" providerId="ADAL" clId="{D2BBCAD0-69A1-45C3-B53D-1578841545E2}" dt="2023-04-18T20:21:32.946" v="332"/>
          <ac:graphicFrameMkLst>
            <pc:docMk/>
            <pc:sldMk cId="2800021357" sldId="363"/>
            <ac:graphicFrameMk id="5" creationId="{BD0A1DB6-735D-9D8F-AD23-EAC205EACD3C}"/>
          </ac:graphicFrameMkLst>
        </pc:graphicFrameChg>
        <pc:graphicFrameChg chg="add del mod modGraphic">
          <ac:chgData name="Soraya Rajabally" userId="2ff9117a-49c6-497d-acb2-c6f9cd1c4992" providerId="ADAL" clId="{D2BBCAD0-69A1-45C3-B53D-1578841545E2}" dt="2023-04-24T21:05:11.535" v="2958" actId="478"/>
          <ac:graphicFrameMkLst>
            <pc:docMk/>
            <pc:sldMk cId="2800021357" sldId="363"/>
            <ac:graphicFrameMk id="12" creationId="{82537595-7909-26A4-7692-132D37AF5595}"/>
          </ac:graphicFrameMkLst>
        </pc:graphicFrameChg>
        <pc:picChg chg="add mod">
          <ac:chgData name="Soraya Rajabally" userId="2ff9117a-49c6-497d-acb2-c6f9cd1c4992" providerId="ADAL" clId="{D2BBCAD0-69A1-45C3-B53D-1578841545E2}" dt="2023-04-26T14:24:33.678" v="3006" actId="14100"/>
          <ac:picMkLst>
            <pc:docMk/>
            <pc:sldMk cId="2800021357" sldId="363"/>
            <ac:picMk id="3" creationId="{75E3FA0B-F0DE-7D96-83AF-27EE541DB31E}"/>
          </ac:picMkLst>
        </pc:picChg>
        <pc:picChg chg="del">
          <ac:chgData name="Soraya Rajabally" userId="2ff9117a-49c6-497d-acb2-c6f9cd1c4992" providerId="ADAL" clId="{D2BBCAD0-69A1-45C3-B53D-1578841545E2}" dt="2023-04-24T21:02:39.913" v="2939" actId="478"/>
          <ac:picMkLst>
            <pc:docMk/>
            <pc:sldMk cId="2800021357" sldId="363"/>
            <ac:picMk id="3" creationId="{AB2483CD-6E94-62ED-074C-AE40BBBB8F5E}"/>
          </ac:picMkLst>
        </pc:picChg>
        <pc:picChg chg="del">
          <ac:chgData name="Soraya Rajabally" userId="2ff9117a-49c6-497d-acb2-c6f9cd1c4992" providerId="ADAL" clId="{D2BBCAD0-69A1-45C3-B53D-1578841545E2}" dt="2023-04-18T20:18:41.958" v="324" actId="478"/>
          <ac:picMkLst>
            <pc:docMk/>
            <pc:sldMk cId="2800021357" sldId="363"/>
            <ac:picMk id="4" creationId="{721881B3-5A5E-4D09-8C1D-E8ACACFB2A8C}"/>
          </ac:picMkLst>
        </pc:picChg>
        <pc:picChg chg="add del">
          <ac:chgData name="Soraya Rajabally" userId="2ff9117a-49c6-497d-acb2-c6f9cd1c4992" providerId="ADAL" clId="{D2BBCAD0-69A1-45C3-B53D-1578841545E2}" dt="2023-04-24T21:03:26.844" v="2945" actId="478"/>
          <ac:picMkLst>
            <pc:docMk/>
            <pc:sldMk cId="2800021357" sldId="363"/>
            <ac:picMk id="7" creationId="{62C612B8-D00E-37C5-784C-E6AF68A9704B}"/>
          </ac:picMkLst>
        </pc:picChg>
        <pc:picChg chg="add del">
          <ac:chgData name="Soraya Rajabally" userId="2ff9117a-49c6-497d-acb2-c6f9cd1c4992" providerId="ADAL" clId="{D2BBCAD0-69A1-45C3-B53D-1578841545E2}" dt="2023-04-24T21:03:39.225" v="2947" actId="478"/>
          <ac:picMkLst>
            <pc:docMk/>
            <pc:sldMk cId="2800021357" sldId="363"/>
            <ac:picMk id="9" creationId="{B6904D7F-AAF4-9438-1E0E-D28E35E652D1}"/>
          </ac:picMkLst>
        </pc:picChg>
        <pc:picChg chg="add del mod">
          <ac:chgData name="Soraya Rajabally" userId="2ff9117a-49c6-497d-acb2-c6f9cd1c4992" providerId="ADAL" clId="{D2BBCAD0-69A1-45C3-B53D-1578841545E2}" dt="2023-04-24T21:04:01.496" v="2954" actId="478"/>
          <ac:picMkLst>
            <pc:docMk/>
            <pc:sldMk cId="2800021357" sldId="363"/>
            <ac:picMk id="11" creationId="{A5170340-7BFF-2B79-8F68-EBB5BCF1156E}"/>
          </ac:picMkLst>
        </pc:picChg>
        <pc:picChg chg="add del mod">
          <ac:chgData name="Soraya Rajabally" userId="2ff9117a-49c6-497d-acb2-c6f9cd1c4992" providerId="ADAL" clId="{D2BBCAD0-69A1-45C3-B53D-1578841545E2}" dt="2023-04-26T14:24:19.278" v="3001" actId="478"/>
          <ac:picMkLst>
            <pc:docMk/>
            <pc:sldMk cId="2800021357" sldId="363"/>
            <ac:picMk id="14" creationId="{C51BFD67-7AD9-3318-F2D6-7D421F04C3A8}"/>
          </ac:picMkLst>
        </pc:picChg>
      </pc:sldChg>
      <pc:sldChg chg="modSp mod ord">
        <pc:chgData name="Soraya Rajabally" userId="2ff9117a-49c6-497d-acb2-c6f9cd1c4992" providerId="ADAL" clId="{D2BBCAD0-69A1-45C3-B53D-1578841545E2}" dt="2023-04-27T14:31:12.306" v="3924"/>
        <pc:sldMkLst>
          <pc:docMk/>
          <pc:sldMk cId="2375414541" sldId="365"/>
        </pc:sldMkLst>
        <pc:spChg chg="mod">
          <ac:chgData name="Soraya Rajabally" userId="2ff9117a-49c6-497d-acb2-c6f9cd1c4992" providerId="ADAL" clId="{D2BBCAD0-69A1-45C3-B53D-1578841545E2}" dt="2023-04-24T20:17:43.567" v="2510" actId="20577"/>
          <ac:spMkLst>
            <pc:docMk/>
            <pc:sldMk cId="2375414541" sldId="365"/>
            <ac:spMk id="53251" creationId="{00000000-0000-0000-0000-000000000000}"/>
          </ac:spMkLst>
        </pc:spChg>
      </pc:sldChg>
      <pc:sldChg chg="addSp delSp modSp mod modAnim">
        <pc:chgData name="Soraya Rajabally" userId="2ff9117a-49c6-497d-acb2-c6f9cd1c4992" providerId="ADAL" clId="{D2BBCAD0-69A1-45C3-B53D-1578841545E2}" dt="2023-04-24T19:49:22.009" v="1747" actId="20577"/>
        <pc:sldMkLst>
          <pc:docMk/>
          <pc:sldMk cId="1792422212" sldId="366"/>
        </pc:sldMkLst>
        <pc:spChg chg="mod">
          <ac:chgData name="Soraya Rajabally" userId="2ff9117a-49c6-497d-acb2-c6f9cd1c4992" providerId="ADAL" clId="{D2BBCAD0-69A1-45C3-B53D-1578841545E2}" dt="2023-04-24T19:49:22.009" v="1747" actId="20577"/>
          <ac:spMkLst>
            <pc:docMk/>
            <pc:sldMk cId="1792422212" sldId="366"/>
            <ac:spMk id="53251" creationId="{00000000-0000-0000-0000-000000000000}"/>
          </ac:spMkLst>
        </pc:spChg>
        <pc:picChg chg="add mod">
          <ac:chgData name="Soraya Rajabally" userId="2ff9117a-49c6-497d-acb2-c6f9cd1c4992" providerId="ADAL" clId="{D2BBCAD0-69A1-45C3-B53D-1578841545E2}" dt="2023-04-18T20:11:19.895" v="319"/>
          <ac:picMkLst>
            <pc:docMk/>
            <pc:sldMk cId="1792422212" sldId="366"/>
            <ac:picMk id="2" creationId="{03684C60-7E54-EEFF-19A9-CF346BD6AF56}"/>
          </ac:picMkLst>
        </pc:picChg>
        <pc:picChg chg="del">
          <ac:chgData name="Soraya Rajabally" userId="2ff9117a-49c6-497d-acb2-c6f9cd1c4992" providerId="ADAL" clId="{D2BBCAD0-69A1-45C3-B53D-1578841545E2}" dt="2023-04-18T20:17:38.654" v="323" actId="478"/>
          <ac:picMkLst>
            <pc:docMk/>
            <pc:sldMk cId="1792422212" sldId="366"/>
            <ac:picMk id="2050" creationId="{94D5B7DC-5BA1-4A24-A0B4-49D73144CB05}"/>
          </ac:picMkLst>
        </pc:picChg>
        <pc:picChg chg="del">
          <ac:chgData name="Soraya Rajabally" userId="2ff9117a-49c6-497d-acb2-c6f9cd1c4992" providerId="ADAL" clId="{D2BBCAD0-69A1-45C3-B53D-1578841545E2}" dt="2023-04-18T20:11:11.600" v="318" actId="478"/>
          <ac:picMkLst>
            <pc:docMk/>
            <pc:sldMk cId="1792422212" sldId="366"/>
            <ac:picMk id="29699" creationId="{00000000-0000-0000-0000-000000000000}"/>
          </ac:picMkLst>
        </pc:picChg>
      </pc:sldChg>
      <pc:sldChg chg="addSp delSp modSp mod modAnim">
        <pc:chgData name="Soraya Rajabally" userId="2ff9117a-49c6-497d-acb2-c6f9cd1c4992" providerId="ADAL" clId="{D2BBCAD0-69A1-45C3-B53D-1578841545E2}" dt="2023-04-26T20:00:21.801" v="3529" actId="113"/>
        <pc:sldMkLst>
          <pc:docMk/>
          <pc:sldMk cId="2467242574" sldId="367"/>
        </pc:sldMkLst>
        <pc:spChg chg="add del">
          <ac:chgData name="Soraya Rajabally" userId="2ff9117a-49c6-497d-acb2-c6f9cd1c4992" providerId="ADAL" clId="{D2BBCAD0-69A1-45C3-B53D-1578841545E2}" dt="2023-04-26T19:58:42.549" v="3416"/>
          <ac:spMkLst>
            <pc:docMk/>
            <pc:sldMk cId="2467242574" sldId="367"/>
            <ac:spMk id="5" creationId="{63850FE1-40BD-5209-CF7B-4AE471838C42}"/>
          </ac:spMkLst>
        </pc:spChg>
        <pc:spChg chg="add mod">
          <ac:chgData name="Soraya Rajabally" userId="2ff9117a-49c6-497d-acb2-c6f9cd1c4992" providerId="ADAL" clId="{D2BBCAD0-69A1-45C3-B53D-1578841545E2}" dt="2023-04-26T19:57:44.151" v="3402" actId="14100"/>
          <ac:spMkLst>
            <pc:docMk/>
            <pc:sldMk cId="2467242574" sldId="367"/>
            <ac:spMk id="6" creationId="{35D55949-26EA-D3A5-252B-7B132D95C67C}"/>
          </ac:spMkLst>
        </pc:spChg>
        <pc:spChg chg="add del">
          <ac:chgData name="Soraya Rajabally" userId="2ff9117a-49c6-497d-acb2-c6f9cd1c4992" providerId="ADAL" clId="{D2BBCAD0-69A1-45C3-B53D-1578841545E2}" dt="2023-04-26T19:58:42.550" v="3418"/>
          <ac:spMkLst>
            <pc:docMk/>
            <pc:sldMk cId="2467242574" sldId="367"/>
            <ac:spMk id="7" creationId="{A405101F-1CF1-2CC0-08AC-A04B7CCC33EE}"/>
          </ac:spMkLst>
        </pc:spChg>
        <pc:spChg chg="add del">
          <ac:chgData name="Soraya Rajabally" userId="2ff9117a-49c6-497d-acb2-c6f9cd1c4992" providerId="ADAL" clId="{D2BBCAD0-69A1-45C3-B53D-1578841545E2}" dt="2023-04-26T19:58:42.551" v="3420"/>
          <ac:spMkLst>
            <pc:docMk/>
            <pc:sldMk cId="2467242574" sldId="367"/>
            <ac:spMk id="11" creationId="{E722E5A2-2296-A754-6FE6-8D8CA8238B30}"/>
          </ac:spMkLst>
        </pc:spChg>
        <pc:spChg chg="add del mod">
          <ac:chgData name="Soraya Rajabally" userId="2ff9117a-49c6-497d-acb2-c6f9cd1c4992" providerId="ADAL" clId="{D2BBCAD0-69A1-45C3-B53D-1578841545E2}" dt="2023-04-26T19:58:41.302" v="3414" actId="767"/>
          <ac:spMkLst>
            <pc:docMk/>
            <pc:sldMk cId="2467242574" sldId="367"/>
            <ac:spMk id="12" creationId="{5D0988ED-E72D-B422-1866-678BEF296A8E}"/>
          </ac:spMkLst>
        </pc:spChg>
        <pc:spChg chg="add mod">
          <ac:chgData name="Soraya Rajabally" userId="2ff9117a-49c6-497d-acb2-c6f9cd1c4992" providerId="ADAL" clId="{D2BBCAD0-69A1-45C3-B53D-1578841545E2}" dt="2023-04-26T20:00:21.801" v="3529" actId="113"/>
          <ac:spMkLst>
            <pc:docMk/>
            <pc:sldMk cId="2467242574" sldId="367"/>
            <ac:spMk id="13" creationId="{BEF5C930-FA3E-C527-A478-B64B7EB92979}"/>
          </ac:spMkLst>
        </pc:spChg>
        <pc:spChg chg="del mod">
          <ac:chgData name="Soraya Rajabally" userId="2ff9117a-49c6-497d-acb2-c6f9cd1c4992" providerId="ADAL" clId="{D2BBCAD0-69A1-45C3-B53D-1578841545E2}" dt="2023-04-18T20:03:57.073" v="181" actId="478"/>
          <ac:spMkLst>
            <pc:docMk/>
            <pc:sldMk cId="2467242574" sldId="367"/>
            <ac:spMk id="53251" creationId="{00000000-0000-0000-0000-000000000000}"/>
          </ac:spMkLst>
        </pc:spChg>
        <pc:graphicFrameChg chg="add del mod modGraphic">
          <ac:chgData name="Soraya Rajabally" userId="2ff9117a-49c6-497d-acb2-c6f9cd1c4992" providerId="ADAL" clId="{D2BBCAD0-69A1-45C3-B53D-1578841545E2}" dt="2023-04-24T19:46:56.953" v="1718" actId="478"/>
          <ac:graphicFrameMkLst>
            <pc:docMk/>
            <pc:sldMk cId="2467242574" sldId="367"/>
            <ac:graphicFrameMk id="5" creationId="{6EC25604-4F1A-29E9-32B3-A9B2AF198BDE}"/>
          </ac:graphicFrameMkLst>
        </pc:graphicFrameChg>
        <pc:graphicFrameChg chg="add mod modGraphic">
          <ac:chgData name="Soraya Rajabally" userId="2ff9117a-49c6-497d-acb2-c6f9cd1c4992" providerId="ADAL" clId="{D2BBCAD0-69A1-45C3-B53D-1578841545E2}" dt="2023-04-26T19:58:23.703" v="3408" actId="767"/>
          <ac:graphicFrameMkLst>
            <pc:docMk/>
            <pc:sldMk cId="2467242574" sldId="367"/>
            <ac:graphicFrameMk id="8" creationId="{13B251DB-61CA-38B3-4940-59472B1550CB}"/>
          </ac:graphicFrameMkLst>
        </pc:graphicFrameChg>
        <pc:picChg chg="add mod">
          <ac:chgData name="Soraya Rajabally" userId="2ff9117a-49c6-497d-acb2-c6f9cd1c4992" providerId="ADAL" clId="{D2BBCAD0-69A1-45C3-B53D-1578841545E2}" dt="2023-04-18T19:58:00.905" v="154" actId="14100"/>
          <ac:picMkLst>
            <pc:docMk/>
            <pc:sldMk cId="2467242574" sldId="367"/>
            <ac:picMk id="3" creationId="{7387CAA8-05E2-1C5C-70F4-CA878F20326F}"/>
          </ac:picMkLst>
        </pc:picChg>
        <pc:picChg chg="del">
          <ac:chgData name="Soraya Rajabally" userId="2ff9117a-49c6-497d-acb2-c6f9cd1c4992" providerId="ADAL" clId="{D2BBCAD0-69A1-45C3-B53D-1578841545E2}" dt="2023-04-18T20:02:08.648" v="155" actId="478"/>
          <ac:picMkLst>
            <pc:docMk/>
            <pc:sldMk cId="2467242574" sldId="367"/>
            <ac:picMk id="4" creationId="{1249E94D-BBF4-490C-9D02-EF355771EAE7}"/>
          </ac:picMkLst>
        </pc:picChg>
        <pc:picChg chg="del mod">
          <ac:chgData name="Soraya Rajabally" userId="2ff9117a-49c6-497d-acb2-c6f9cd1c4992" providerId="ADAL" clId="{D2BBCAD0-69A1-45C3-B53D-1578841545E2}" dt="2023-04-24T19:48:38.175" v="1738" actId="21"/>
          <ac:picMkLst>
            <pc:docMk/>
            <pc:sldMk cId="2467242574" sldId="367"/>
            <ac:picMk id="7" creationId="{7B3E57EF-FFDE-1687-3D95-2D21FD5DE4B9}"/>
          </ac:picMkLst>
        </pc:picChg>
        <pc:picChg chg="add mod">
          <ac:chgData name="Soraya Rajabally" userId="2ff9117a-49c6-497d-acb2-c6f9cd1c4992" providerId="ADAL" clId="{D2BBCAD0-69A1-45C3-B53D-1578841545E2}" dt="2023-04-24T19:48:46.612" v="1740" actId="1076"/>
          <ac:picMkLst>
            <pc:docMk/>
            <pc:sldMk cId="2467242574" sldId="367"/>
            <ac:picMk id="9" creationId="{FE873CDC-C29F-378A-E60A-B2591FFA8874}"/>
          </ac:picMkLst>
        </pc:picChg>
        <pc:picChg chg="add mod">
          <ac:chgData name="Soraya Rajabally" userId="2ff9117a-49c6-497d-acb2-c6f9cd1c4992" providerId="ADAL" clId="{D2BBCAD0-69A1-45C3-B53D-1578841545E2}" dt="2023-04-26T19:56:55.487" v="3326" actId="1076"/>
          <ac:picMkLst>
            <pc:docMk/>
            <pc:sldMk cId="2467242574" sldId="367"/>
            <ac:picMk id="10" creationId="{8B13769A-64EB-D277-AE05-BBA9651D6CE1}"/>
          </ac:picMkLst>
        </pc:picChg>
        <pc:picChg chg="del mod">
          <ac:chgData name="Soraya Rajabally" userId="2ff9117a-49c6-497d-acb2-c6f9cd1c4992" providerId="ADAL" clId="{D2BBCAD0-69A1-45C3-B53D-1578841545E2}" dt="2023-04-24T19:48:50.837" v="1742" actId="21"/>
          <ac:picMkLst>
            <pc:docMk/>
            <pc:sldMk cId="2467242574" sldId="367"/>
            <ac:picMk id="2050" creationId="{9435207C-33F8-5062-F90B-56A34708E63C}"/>
          </ac:picMkLst>
        </pc:picChg>
        <pc:picChg chg="del">
          <ac:chgData name="Soraya Rajabally" userId="2ff9117a-49c6-497d-acb2-c6f9cd1c4992" providerId="ADAL" clId="{D2BBCAD0-69A1-45C3-B53D-1578841545E2}" dt="2023-04-18T19:57:12.015" v="147" actId="478"/>
          <ac:picMkLst>
            <pc:docMk/>
            <pc:sldMk cId="2467242574" sldId="367"/>
            <ac:picMk id="29699" creationId="{00000000-0000-0000-0000-000000000000}"/>
          </ac:picMkLst>
        </pc:picChg>
      </pc:sldChg>
      <pc:sldChg chg="modSp mod">
        <pc:chgData name="Soraya Rajabally" userId="2ff9117a-49c6-497d-acb2-c6f9cd1c4992" providerId="ADAL" clId="{D2BBCAD0-69A1-45C3-B53D-1578841545E2}" dt="2023-04-24T21:10:59.035" v="2967" actId="113"/>
        <pc:sldMkLst>
          <pc:docMk/>
          <pc:sldMk cId="704968231" sldId="368"/>
        </pc:sldMkLst>
        <pc:spChg chg="mod">
          <ac:chgData name="Soraya Rajabally" userId="2ff9117a-49c6-497d-acb2-c6f9cd1c4992" providerId="ADAL" clId="{D2BBCAD0-69A1-45C3-B53D-1578841545E2}" dt="2023-04-24T21:10:59.035" v="2967" actId="113"/>
          <ac:spMkLst>
            <pc:docMk/>
            <pc:sldMk cId="704968231" sldId="368"/>
            <ac:spMk id="2" creationId="{D417B08E-13D0-7611-F4D3-9989EB32921D}"/>
          </ac:spMkLst>
        </pc:spChg>
        <pc:spChg chg="mod">
          <ac:chgData name="Soraya Rajabally" userId="2ff9117a-49c6-497d-acb2-c6f9cd1c4992" providerId="ADAL" clId="{D2BBCAD0-69A1-45C3-B53D-1578841545E2}" dt="2023-04-24T20:50:57.222" v="2807" actId="20577"/>
          <ac:spMkLst>
            <pc:docMk/>
            <pc:sldMk cId="704968231" sldId="368"/>
            <ac:spMk id="3" creationId="{38EA0C5A-05B2-1151-F376-82F9E2ECFA42}"/>
          </ac:spMkLst>
        </pc:spChg>
        <pc:picChg chg="mod">
          <ac:chgData name="Soraya Rajabally" userId="2ff9117a-49c6-497d-acb2-c6f9cd1c4992" providerId="ADAL" clId="{D2BBCAD0-69A1-45C3-B53D-1578841545E2}" dt="2023-04-24T20:51:19.164" v="2814" actId="1076"/>
          <ac:picMkLst>
            <pc:docMk/>
            <pc:sldMk cId="704968231" sldId="368"/>
            <ac:picMk id="5" creationId="{8C2E5F6B-C7C5-7361-5CA9-D6E193E979EF}"/>
          </ac:picMkLst>
        </pc:picChg>
        <pc:picChg chg="mod">
          <ac:chgData name="Soraya Rajabally" userId="2ff9117a-49c6-497d-acb2-c6f9cd1c4992" providerId="ADAL" clId="{D2BBCAD0-69A1-45C3-B53D-1578841545E2}" dt="2023-04-24T20:51:21.698" v="2815" actId="1076"/>
          <ac:picMkLst>
            <pc:docMk/>
            <pc:sldMk cId="704968231" sldId="368"/>
            <ac:picMk id="6" creationId="{DCC41F5E-5F9D-C5B3-6A03-4201C4FE36FF}"/>
          </ac:picMkLst>
        </pc:picChg>
        <pc:picChg chg="mod">
          <ac:chgData name="Soraya Rajabally" userId="2ff9117a-49c6-497d-acb2-c6f9cd1c4992" providerId="ADAL" clId="{D2BBCAD0-69A1-45C3-B53D-1578841545E2}" dt="2023-04-24T20:51:16.842" v="2813" actId="1076"/>
          <ac:picMkLst>
            <pc:docMk/>
            <pc:sldMk cId="704968231" sldId="368"/>
            <ac:picMk id="7" creationId="{08402D3F-D229-E54A-C300-56A3C1CBC3DB}"/>
          </ac:picMkLst>
        </pc:picChg>
      </pc:sldChg>
      <pc:sldChg chg="modSp mod">
        <pc:chgData name="Soraya Rajabally" userId="2ff9117a-49c6-497d-acb2-c6f9cd1c4992" providerId="ADAL" clId="{D2BBCAD0-69A1-45C3-B53D-1578841545E2}" dt="2023-04-24T20:06:11.461" v="1991" actId="20577"/>
        <pc:sldMkLst>
          <pc:docMk/>
          <pc:sldMk cId="1002544810" sldId="370"/>
        </pc:sldMkLst>
        <pc:spChg chg="mod">
          <ac:chgData name="Soraya Rajabally" userId="2ff9117a-49c6-497d-acb2-c6f9cd1c4992" providerId="ADAL" clId="{D2BBCAD0-69A1-45C3-B53D-1578841545E2}" dt="2023-04-24T20:06:11.461" v="1991" actId="20577"/>
          <ac:spMkLst>
            <pc:docMk/>
            <pc:sldMk cId="1002544810" sldId="370"/>
            <ac:spMk id="5" creationId="{ACE98199-E56D-A607-4217-E7E30DFD7EC4}"/>
          </ac:spMkLst>
        </pc:spChg>
      </pc:sldChg>
      <pc:sldChg chg="addSp modSp new mod ord">
        <pc:chgData name="Soraya Rajabally" userId="2ff9117a-49c6-497d-acb2-c6f9cd1c4992" providerId="ADAL" clId="{D2BBCAD0-69A1-45C3-B53D-1578841545E2}" dt="2023-04-24T16:29:30.576" v="1003" actId="113"/>
        <pc:sldMkLst>
          <pc:docMk/>
          <pc:sldMk cId="1036127623" sldId="371"/>
        </pc:sldMkLst>
        <pc:spChg chg="mod">
          <ac:chgData name="Soraya Rajabally" userId="2ff9117a-49c6-497d-acb2-c6f9cd1c4992" providerId="ADAL" clId="{D2BBCAD0-69A1-45C3-B53D-1578841545E2}" dt="2023-04-24T16:19:36.048" v="373" actId="115"/>
          <ac:spMkLst>
            <pc:docMk/>
            <pc:sldMk cId="1036127623" sldId="371"/>
            <ac:spMk id="2" creationId="{A381DC23-BEE9-F08F-EEA0-7ABBAA151F21}"/>
          </ac:spMkLst>
        </pc:spChg>
        <pc:spChg chg="mod">
          <ac:chgData name="Soraya Rajabally" userId="2ff9117a-49c6-497d-acb2-c6f9cd1c4992" providerId="ADAL" clId="{D2BBCAD0-69A1-45C3-B53D-1578841545E2}" dt="2023-04-24T16:29:30.576" v="1003" actId="113"/>
          <ac:spMkLst>
            <pc:docMk/>
            <pc:sldMk cId="1036127623" sldId="371"/>
            <ac:spMk id="3" creationId="{B3C3DD2D-F279-7D38-86AC-98CA3F6D2C34}"/>
          </ac:spMkLst>
        </pc:spChg>
        <pc:picChg chg="add mod">
          <ac:chgData name="Soraya Rajabally" userId="2ff9117a-49c6-497d-acb2-c6f9cd1c4992" providerId="ADAL" clId="{D2BBCAD0-69A1-45C3-B53D-1578841545E2}" dt="2023-04-24T16:19:46.476" v="374"/>
          <ac:picMkLst>
            <pc:docMk/>
            <pc:sldMk cId="1036127623" sldId="371"/>
            <ac:picMk id="4" creationId="{9AE1C556-FE22-19DB-27EF-8D42B99839AC}"/>
          </ac:picMkLst>
        </pc:picChg>
        <pc:picChg chg="add mod">
          <ac:chgData name="Soraya Rajabally" userId="2ff9117a-49c6-497d-acb2-c6f9cd1c4992" providerId="ADAL" clId="{D2BBCAD0-69A1-45C3-B53D-1578841545E2}" dt="2023-04-24T16:28:13.045" v="937" actId="1076"/>
          <ac:picMkLst>
            <pc:docMk/>
            <pc:sldMk cId="1036127623" sldId="371"/>
            <ac:picMk id="5" creationId="{A807DB02-F8BF-0F40-98E0-0585A3D5FB46}"/>
          </ac:picMkLst>
        </pc:picChg>
        <pc:picChg chg="add mod">
          <ac:chgData name="Soraya Rajabally" userId="2ff9117a-49c6-497d-acb2-c6f9cd1c4992" providerId="ADAL" clId="{D2BBCAD0-69A1-45C3-B53D-1578841545E2}" dt="2023-04-24T16:28:10.460" v="936" actId="1076"/>
          <ac:picMkLst>
            <pc:docMk/>
            <pc:sldMk cId="1036127623" sldId="371"/>
            <ac:picMk id="6" creationId="{65B54829-A34C-92E2-928C-30565AE7A978}"/>
          </ac:picMkLst>
        </pc:picChg>
        <pc:picChg chg="add mod">
          <ac:chgData name="Soraya Rajabally" userId="2ff9117a-49c6-497d-acb2-c6f9cd1c4992" providerId="ADAL" clId="{D2BBCAD0-69A1-45C3-B53D-1578841545E2}" dt="2023-04-24T16:28:04.157" v="934" actId="1076"/>
          <ac:picMkLst>
            <pc:docMk/>
            <pc:sldMk cId="1036127623" sldId="371"/>
            <ac:picMk id="7" creationId="{598968A5-5EC9-E7D3-1AE7-AF5EC76266D9}"/>
          </ac:picMkLst>
        </pc:picChg>
        <pc:picChg chg="add mod">
          <ac:chgData name="Soraya Rajabally" userId="2ff9117a-49c6-497d-acb2-c6f9cd1c4992" providerId="ADAL" clId="{D2BBCAD0-69A1-45C3-B53D-1578841545E2}" dt="2023-04-24T16:28:06.084" v="935" actId="1076"/>
          <ac:picMkLst>
            <pc:docMk/>
            <pc:sldMk cId="1036127623" sldId="371"/>
            <ac:picMk id="8" creationId="{FC536B9F-D548-0759-72FB-781B72CF72B1}"/>
          </ac:picMkLst>
        </pc:picChg>
      </pc:sldChg>
      <pc:sldChg chg="new del">
        <pc:chgData name="Soraya Rajabally" userId="2ff9117a-49c6-497d-acb2-c6f9cd1c4992" providerId="ADAL" clId="{D2BBCAD0-69A1-45C3-B53D-1578841545E2}" dt="2023-04-24T16:18:19.076" v="334" actId="47"/>
        <pc:sldMkLst>
          <pc:docMk/>
          <pc:sldMk cId="2638249287" sldId="371"/>
        </pc:sldMkLst>
      </pc:sldChg>
      <pc:sldChg chg="new del ord">
        <pc:chgData name="Soraya Rajabally" userId="2ff9117a-49c6-497d-acb2-c6f9cd1c4992" providerId="ADAL" clId="{D2BBCAD0-69A1-45C3-B53D-1578841545E2}" dt="2023-04-24T16:24:49.433" v="730" actId="47"/>
        <pc:sldMkLst>
          <pc:docMk/>
          <pc:sldMk cId="341444781" sldId="372"/>
        </pc:sldMkLst>
      </pc:sldChg>
      <pc:sldChg chg="addSp modSp new mod ord">
        <pc:chgData name="Soraya Rajabally" userId="2ff9117a-49c6-497d-acb2-c6f9cd1c4992" providerId="ADAL" clId="{D2BBCAD0-69A1-45C3-B53D-1578841545E2}" dt="2023-04-26T14:32:25.174" v="3245" actId="122"/>
        <pc:sldMkLst>
          <pc:docMk/>
          <pc:sldMk cId="1632095167" sldId="373"/>
        </pc:sldMkLst>
        <pc:spChg chg="mod">
          <ac:chgData name="Soraya Rajabally" userId="2ff9117a-49c6-497d-acb2-c6f9cd1c4992" providerId="ADAL" clId="{D2BBCAD0-69A1-45C3-B53D-1578841545E2}" dt="2023-04-24T16:29:03.617" v="973" actId="27636"/>
          <ac:spMkLst>
            <pc:docMk/>
            <pc:sldMk cId="1632095167" sldId="373"/>
            <ac:spMk id="2" creationId="{1AFFB396-C8E7-AC4A-1C4F-0DD8881F4B9F}"/>
          </ac:spMkLst>
        </pc:spChg>
        <pc:spChg chg="mod">
          <ac:chgData name="Soraya Rajabally" userId="2ff9117a-49c6-497d-acb2-c6f9cd1c4992" providerId="ADAL" clId="{D2BBCAD0-69A1-45C3-B53D-1578841545E2}" dt="2023-04-26T14:32:25.174" v="3245" actId="122"/>
          <ac:spMkLst>
            <pc:docMk/>
            <pc:sldMk cId="1632095167" sldId="373"/>
            <ac:spMk id="3" creationId="{A9C08CF5-E8D8-03CD-5523-D53826151EE1}"/>
          </ac:spMkLst>
        </pc:spChg>
        <pc:picChg chg="add mod">
          <ac:chgData name="Soraya Rajabally" userId="2ff9117a-49c6-497d-acb2-c6f9cd1c4992" providerId="ADAL" clId="{D2BBCAD0-69A1-45C3-B53D-1578841545E2}" dt="2023-04-24T16:28:54.642" v="968"/>
          <ac:picMkLst>
            <pc:docMk/>
            <pc:sldMk cId="1632095167" sldId="373"/>
            <ac:picMk id="4" creationId="{1F69D592-5A7B-5947-A9F1-AB20B5C59A98}"/>
          </ac:picMkLst>
        </pc:picChg>
        <pc:picChg chg="add mod">
          <ac:chgData name="Soraya Rajabally" userId="2ff9117a-49c6-497d-acb2-c6f9cd1c4992" providerId="ADAL" clId="{D2BBCAD0-69A1-45C3-B53D-1578841545E2}" dt="2023-04-24T19:39:18.171" v="1435" actId="1076"/>
          <ac:picMkLst>
            <pc:docMk/>
            <pc:sldMk cId="1632095167" sldId="373"/>
            <ac:picMk id="5" creationId="{75C06D6F-EA16-AD7D-3CB7-D4A55D5ADAD5}"/>
          </ac:picMkLst>
        </pc:picChg>
      </pc:sldChg>
      <pc:sldChg chg="addSp delSp modSp mod">
        <pc:chgData name="Soraya Rajabally" userId="2ff9117a-49c6-497d-acb2-c6f9cd1c4992" providerId="ADAL" clId="{D2BBCAD0-69A1-45C3-B53D-1578841545E2}" dt="2023-04-24T16:29:36.470" v="1004" actId="113"/>
        <pc:sldMkLst>
          <pc:docMk/>
          <pc:sldMk cId="2918370858" sldId="374"/>
        </pc:sldMkLst>
        <pc:spChg chg="mod">
          <ac:chgData name="Soraya Rajabally" userId="2ff9117a-49c6-497d-acb2-c6f9cd1c4992" providerId="ADAL" clId="{D2BBCAD0-69A1-45C3-B53D-1578841545E2}" dt="2023-04-24T16:29:36.470" v="1004" actId="113"/>
          <ac:spMkLst>
            <pc:docMk/>
            <pc:sldMk cId="2918370858" sldId="374"/>
            <ac:spMk id="3" creationId="{B3C3DD2D-F279-7D38-86AC-98CA3F6D2C34}"/>
          </ac:spMkLst>
        </pc:spChg>
        <pc:picChg chg="del mod">
          <ac:chgData name="Soraya Rajabally" userId="2ff9117a-49c6-497d-acb2-c6f9cd1c4992" providerId="ADAL" clId="{D2BBCAD0-69A1-45C3-B53D-1578841545E2}" dt="2023-04-24T16:26:45.745" v="908" actId="478"/>
          <ac:picMkLst>
            <pc:docMk/>
            <pc:sldMk cId="2918370858" sldId="374"/>
            <ac:picMk id="5" creationId="{A807DB02-F8BF-0F40-98E0-0585A3D5FB46}"/>
          </ac:picMkLst>
        </pc:picChg>
        <pc:picChg chg="del">
          <ac:chgData name="Soraya Rajabally" userId="2ff9117a-49c6-497d-acb2-c6f9cd1c4992" providerId="ADAL" clId="{D2BBCAD0-69A1-45C3-B53D-1578841545E2}" dt="2023-04-24T16:26:47.052" v="909" actId="478"/>
          <ac:picMkLst>
            <pc:docMk/>
            <pc:sldMk cId="2918370858" sldId="374"/>
            <ac:picMk id="6" creationId="{65B54829-A34C-92E2-928C-30565AE7A978}"/>
          </ac:picMkLst>
        </pc:picChg>
        <pc:picChg chg="del">
          <ac:chgData name="Soraya Rajabally" userId="2ff9117a-49c6-497d-acb2-c6f9cd1c4992" providerId="ADAL" clId="{D2BBCAD0-69A1-45C3-B53D-1578841545E2}" dt="2023-04-24T16:26:47.941" v="910" actId="478"/>
          <ac:picMkLst>
            <pc:docMk/>
            <pc:sldMk cId="2918370858" sldId="374"/>
            <ac:picMk id="7" creationId="{598968A5-5EC9-E7D3-1AE7-AF5EC76266D9}"/>
          </ac:picMkLst>
        </pc:picChg>
        <pc:picChg chg="add mod">
          <ac:chgData name="Soraya Rajabally" userId="2ff9117a-49c6-497d-acb2-c6f9cd1c4992" providerId="ADAL" clId="{D2BBCAD0-69A1-45C3-B53D-1578841545E2}" dt="2023-04-24T16:27:32.644" v="924" actId="688"/>
          <ac:picMkLst>
            <pc:docMk/>
            <pc:sldMk cId="2918370858" sldId="374"/>
            <ac:picMk id="8" creationId="{9AA4CE86-4263-5381-09CD-EBCDBD826572}"/>
          </ac:picMkLst>
        </pc:picChg>
        <pc:picChg chg="add mod">
          <ac:chgData name="Soraya Rajabally" userId="2ff9117a-49c6-497d-acb2-c6f9cd1c4992" providerId="ADAL" clId="{D2BBCAD0-69A1-45C3-B53D-1578841545E2}" dt="2023-04-24T16:27:35.980" v="925" actId="688"/>
          <ac:picMkLst>
            <pc:docMk/>
            <pc:sldMk cId="2918370858" sldId="374"/>
            <ac:picMk id="9" creationId="{818D23A0-6F3B-4E26-8B2F-B4250318650C}"/>
          </ac:picMkLst>
        </pc:picChg>
        <pc:picChg chg="add mod">
          <ac:chgData name="Soraya Rajabally" userId="2ff9117a-49c6-497d-acb2-c6f9cd1c4992" providerId="ADAL" clId="{D2BBCAD0-69A1-45C3-B53D-1578841545E2}" dt="2023-04-24T16:27:29.268" v="923" actId="688"/>
          <ac:picMkLst>
            <pc:docMk/>
            <pc:sldMk cId="2918370858" sldId="374"/>
            <ac:picMk id="10" creationId="{056875BB-3BA6-C478-4E09-26CBF81DA294}"/>
          </ac:picMkLst>
        </pc:picChg>
      </pc:sldChg>
      <pc:sldChg chg="addSp modSp new add del mod">
        <pc:chgData name="Soraya Rajabally" userId="2ff9117a-49c6-497d-acb2-c6f9cd1c4992" providerId="ADAL" clId="{D2BBCAD0-69A1-45C3-B53D-1578841545E2}" dt="2023-04-24T20:52:34.946" v="2894" actId="2696"/>
        <pc:sldMkLst>
          <pc:docMk/>
          <pc:sldMk cId="197321891" sldId="375"/>
        </pc:sldMkLst>
        <pc:spChg chg="mod">
          <ac:chgData name="Soraya Rajabally" userId="2ff9117a-49c6-497d-acb2-c6f9cd1c4992" providerId="ADAL" clId="{D2BBCAD0-69A1-45C3-B53D-1578841545E2}" dt="2023-04-24T16:53:31.991" v="1257" actId="20577"/>
          <ac:spMkLst>
            <pc:docMk/>
            <pc:sldMk cId="197321891" sldId="375"/>
            <ac:spMk id="2" creationId="{6F28ACFD-7F1A-D061-A65A-836BC0FB5F47}"/>
          </ac:spMkLst>
        </pc:spChg>
        <pc:spChg chg="mod">
          <ac:chgData name="Soraya Rajabally" userId="2ff9117a-49c6-497d-acb2-c6f9cd1c4992" providerId="ADAL" clId="{D2BBCAD0-69A1-45C3-B53D-1578841545E2}" dt="2023-04-24T19:41:01.044" v="1538" actId="27636"/>
          <ac:spMkLst>
            <pc:docMk/>
            <pc:sldMk cId="197321891" sldId="375"/>
            <ac:spMk id="3" creationId="{683A07F5-E28D-FB90-DC47-A3ED333AEE8B}"/>
          </ac:spMkLst>
        </pc:spChg>
        <pc:picChg chg="add mod">
          <ac:chgData name="Soraya Rajabally" userId="2ff9117a-49c6-497d-acb2-c6f9cd1c4992" providerId="ADAL" clId="{D2BBCAD0-69A1-45C3-B53D-1578841545E2}" dt="2023-04-24T19:39:30.409" v="1436"/>
          <ac:picMkLst>
            <pc:docMk/>
            <pc:sldMk cId="197321891" sldId="375"/>
            <ac:picMk id="4" creationId="{3C5DF65F-6CBF-2E42-0630-DB7F0BBAA308}"/>
          </ac:picMkLst>
        </pc:picChg>
        <pc:picChg chg="add mod">
          <ac:chgData name="Soraya Rajabally" userId="2ff9117a-49c6-497d-acb2-c6f9cd1c4992" providerId="ADAL" clId="{D2BBCAD0-69A1-45C3-B53D-1578841545E2}" dt="2023-04-24T19:40:36.453" v="1530" actId="1076"/>
          <ac:picMkLst>
            <pc:docMk/>
            <pc:sldMk cId="197321891" sldId="375"/>
            <ac:picMk id="5" creationId="{FFCAF96B-732A-67E3-BC37-B94535903236}"/>
          </ac:picMkLst>
        </pc:picChg>
      </pc:sldChg>
      <pc:sldChg chg="del">
        <pc:chgData name="Soraya Rajabally" userId="2ff9117a-49c6-497d-acb2-c6f9cd1c4992" providerId="ADAL" clId="{D2BBCAD0-69A1-45C3-B53D-1578841545E2}" dt="2023-04-24T20:53:02.811" v="2895" actId="2696"/>
        <pc:sldMkLst>
          <pc:docMk/>
          <pc:sldMk cId="1701856940" sldId="375"/>
        </pc:sldMkLst>
      </pc:sldChg>
      <pc:sldChg chg="new del">
        <pc:chgData name="Soraya Rajabally" userId="2ff9117a-49c6-497d-acb2-c6f9cd1c4992" providerId="ADAL" clId="{D2BBCAD0-69A1-45C3-B53D-1578841545E2}" dt="2023-04-24T19:41:31.588" v="1539" actId="2696"/>
        <pc:sldMkLst>
          <pc:docMk/>
          <pc:sldMk cId="644781880" sldId="376"/>
        </pc:sldMkLst>
      </pc:sldChg>
      <pc:sldChg chg="addSp modSp mod">
        <pc:chgData name="Soraya Rajabally" userId="2ff9117a-49c6-497d-acb2-c6f9cd1c4992" providerId="ADAL" clId="{D2BBCAD0-69A1-45C3-B53D-1578841545E2}" dt="2023-04-24T19:43:42.940" v="1716" actId="1076"/>
        <pc:sldMkLst>
          <pc:docMk/>
          <pc:sldMk cId="2582102604" sldId="376"/>
        </pc:sldMkLst>
        <pc:spChg chg="mod">
          <ac:chgData name="Soraya Rajabally" userId="2ff9117a-49c6-497d-acb2-c6f9cd1c4992" providerId="ADAL" clId="{D2BBCAD0-69A1-45C3-B53D-1578841545E2}" dt="2023-04-24T19:42:12.766" v="1560" actId="115"/>
          <ac:spMkLst>
            <pc:docMk/>
            <pc:sldMk cId="2582102604" sldId="376"/>
            <ac:spMk id="2" creationId="{C8F2ED3A-7EB9-572C-7289-B0DEE7498370}"/>
          </ac:spMkLst>
        </pc:spChg>
        <pc:spChg chg="mod">
          <ac:chgData name="Soraya Rajabally" userId="2ff9117a-49c6-497d-acb2-c6f9cd1c4992" providerId="ADAL" clId="{D2BBCAD0-69A1-45C3-B53D-1578841545E2}" dt="2023-04-24T19:43:04.965" v="1714" actId="20577"/>
          <ac:spMkLst>
            <pc:docMk/>
            <pc:sldMk cId="2582102604" sldId="376"/>
            <ac:spMk id="3" creationId="{81CE4B65-6D01-5F47-F396-A627C9684236}"/>
          </ac:spMkLst>
        </pc:spChg>
        <pc:picChg chg="add mod">
          <ac:chgData name="Soraya Rajabally" userId="2ff9117a-49c6-497d-acb2-c6f9cd1c4992" providerId="ADAL" clId="{D2BBCAD0-69A1-45C3-B53D-1578841545E2}" dt="2023-04-24T19:42:08.349" v="1559"/>
          <ac:picMkLst>
            <pc:docMk/>
            <pc:sldMk cId="2582102604" sldId="376"/>
            <ac:picMk id="4" creationId="{A1ECDFC2-43A2-A468-5A6D-215C42066308}"/>
          </ac:picMkLst>
        </pc:picChg>
        <pc:picChg chg="add mod">
          <ac:chgData name="Soraya Rajabally" userId="2ff9117a-49c6-497d-acb2-c6f9cd1c4992" providerId="ADAL" clId="{D2BBCAD0-69A1-45C3-B53D-1578841545E2}" dt="2023-04-24T19:43:42.940" v="1716" actId="1076"/>
          <ac:picMkLst>
            <pc:docMk/>
            <pc:sldMk cId="2582102604" sldId="376"/>
            <ac:picMk id="5" creationId="{B197DE3A-4A61-0003-5EA5-7599D07B6D7E}"/>
          </ac:picMkLst>
        </pc:picChg>
      </pc:sldChg>
      <pc:sldChg chg="addSp delSp modSp new del mod">
        <pc:chgData name="Soraya Rajabally" userId="2ff9117a-49c6-497d-acb2-c6f9cd1c4992" providerId="ADAL" clId="{D2BBCAD0-69A1-45C3-B53D-1578841545E2}" dt="2023-04-24T20:49:52.631" v="2733" actId="2696"/>
        <pc:sldMkLst>
          <pc:docMk/>
          <pc:sldMk cId="1517446828" sldId="377"/>
        </pc:sldMkLst>
        <pc:spChg chg="mod">
          <ac:chgData name="Soraya Rajabally" userId="2ff9117a-49c6-497d-acb2-c6f9cd1c4992" providerId="ADAL" clId="{D2BBCAD0-69A1-45C3-B53D-1578841545E2}" dt="2023-04-24T20:03:24.027" v="1888" actId="14100"/>
          <ac:spMkLst>
            <pc:docMk/>
            <pc:sldMk cId="1517446828" sldId="377"/>
            <ac:spMk id="2" creationId="{313275F8-D2DE-95A1-B77E-543BECA9AB13}"/>
          </ac:spMkLst>
        </pc:spChg>
        <pc:spChg chg="add del mod">
          <ac:chgData name="Soraya Rajabally" userId="2ff9117a-49c6-497d-acb2-c6f9cd1c4992" providerId="ADAL" clId="{D2BBCAD0-69A1-45C3-B53D-1578841545E2}" dt="2023-04-24T20:49:34.699" v="2732" actId="20577"/>
          <ac:spMkLst>
            <pc:docMk/>
            <pc:sldMk cId="1517446828" sldId="377"/>
            <ac:spMk id="3" creationId="{61E8D6EF-B9AA-3403-8CB9-EE230F41E355}"/>
          </ac:spMkLst>
        </pc:spChg>
        <pc:spChg chg="add del mod">
          <ac:chgData name="Soraya Rajabally" userId="2ff9117a-49c6-497d-acb2-c6f9cd1c4992" providerId="ADAL" clId="{D2BBCAD0-69A1-45C3-B53D-1578841545E2}" dt="2023-04-24T20:02:19.251" v="1866" actId="478"/>
          <ac:spMkLst>
            <pc:docMk/>
            <pc:sldMk cId="1517446828" sldId="377"/>
            <ac:spMk id="5" creationId="{F829B89A-E626-D3F1-8E2F-3E15E6340579}"/>
          </ac:spMkLst>
        </pc:spChg>
        <pc:spChg chg="add del mod">
          <ac:chgData name="Soraya Rajabally" userId="2ff9117a-49c6-497d-acb2-c6f9cd1c4992" providerId="ADAL" clId="{D2BBCAD0-69A1-45C3-B53D-1578841545E2}" dt="2023-04-24T20:02:24.290" v="1868" actId="478"/>
          <ac:spMkLst>
            <pc:docMk/>
            <pc:sldMk cId="1517446828" sldId="377"/>
            <ac:spMk id="6" creationId="{38D13407-8047-D324-2AA8-93B704BD6813}"/>
          </ac:spMkLst>
        </pc:spChg>
        <pc:picChg chg="add mod">
          <ac:chgData name="Soraya Rajabally" userId="2ff9117a-49c6-497d-acb2-c6f9cd1c4992" providerId="ADAL" clId="{D2BBCAD0-69A1-45C3-B53D-1578841545E2}" dt="2023-04-24T19:59:05.191" v="1792"/>
          <ac:picMkLst>
            <pc:docMk/>
            <pc:sldMk cId="1517446828" sldId="377"/>
            <ac:picMk id="4" creationId="{D2946C20-3676-ECDA-085B-9045A4D7686E}"/>
          </ac:picMkLst>
        </pc:picChg>
        <pc:picChg chg="add del mod">
          <ac:chgData name="Soraya Rajabally" userId="2ff9117a-49c6-497d-acb2-c6f9cd1c4992" providerId="ADAL" clId="{D2BBCAD0-69A1-45C3-B53D-1578841545E2}" dt="2023-04-24T20:02:25.540" v="1871"/>
          <ac:picMkLst>
            <pc:docMk/>
            <pc:sldMk cId="1517446828" sldId="377"/>
            <ac:picMk id="2050" creationId="{C4339F68-B52F-EFBC-CF67-96AE8B29AC6A}"/>
          </ac:picMkLst>
        </pc:picChg>
        <pc:picChg chg="add del mod">
          <ac:chgData name="Soraya Rajabally" userId="2ff9117a-49c6-497d-acb2-c6f9cd1c4992" providerId="ADAL" clId="{D2BBCAD0-69A1-45C3-B53D-1578841545E2}" dt="2023-04-24T20:02:59.641" v="1878"/>
          <ac:picMkLst>
            <pc:docMk/>
            <pc:sldMk cId="1517446828" sldId="377"/>
            <ac:picMk id="2052" creationId="{9A58B073-F0CE-8296-90F5-ABB66A1E4619}"/>
          </ac:picMkLst>
        </pc:picChg>
        <pc:picChg chg="add del mod">
          <ac:chgData name="Soraya Rajabally" userId="2ff9117a-49c6-497d-acb2-c6f9cd1c4992" providerId="ADAL" clId="{D2BBCAD0-69A1-45C3-B53D-1578841545E2}" dt="2023-04-24T20:03:26.423" v="1890" actId="478"/>
          <ac:picMkLst>
            <pc:docMk/>
            <pc:sldMk cId="1517446828" sldId="377"/>
            <ac:picMk id="2054" creationId="{2AB7F803-A89A-9AE7-F8C0-7558FFF60861}"/>
          </ac:picMkLst>
        </pc:picChg>
        <pc:picChg chg="add mod">
          <ac:chgData name="Soraya Rajabally" userId="2ff9117a-49c6-497d-acb2-c6f9cd1c4992" providerId="ADAL" clId="{D2BBCAD0-69A1-45C3-B53D-1578841545E2}" dt="2023-04-24T20:49:29.930" v="2715" actId="1076"/>
          <ac:picMkLst>
            <pc:docMk/>
            <pc:sldMk cId="1517446828" sldId="377"/>
            <ac:picMk id="2056" creationId="{4B55F3B0-B493-9994-FCC2-9FC5751ABECF}"/>
          </ac:picMkLst>
        </pc:picChg>
      </pc:sldChg>
      <pc:sldChg chg="modSp add mod">
        <pc:chgData name="Soraya Rajabally" userId="2ff9117a-49c6-497d-acb2-c6f9cd1c4992" providerId="ADAL" clId="{D2BBCAD0-69A1-45C3-B53D-1578841545E2}" dt="2023-04-27T14:29:10.967" v="3869" actId="1076"/>
        <pc:sldMkLst>
          <pc:docMk/>
          <pc:sldMk cId="1892131237" sldId="377"/>
        </pc:sldMkLst>
        <pc:spChg chg="mod">
          <ac:chgData name="Soraya Rajabally" userId="2ff9117a-49c6-497d-acb2-c6f9cd1c4992" providerId="ADAL" clId="{D2BBCAD0-69A1-45C3-B53D-1578841545E2}" dt="2023-04-24T20:52:04.158" v="2893" actId="113"/>
          <ac:spMkLst>
            <pc:docMk/>
            <pc:sldMk cId="1892131237" sldId="377"/>
            <ac:spMk id="3" creationId="{61E8D6EF-B9AA-3403-8CB9-EE230F41E355}"/>
          </ac:spMkLst>
        </pc:spChg>
        <pc:picChg chg="mod">
          <ac:chgData name="Soraya Rajabally" userId="2ff9117a-49c6-497d-acb2-c6f9cd1c4992" providerId="ADAL" clId="{D2BBCAD0-69A1-45C3-B53D-1578841545E2}" dt="2023-04-27T14:29:10.967" v="3869" actId="1076"/>
          <ac:picMkLst>
            <pc:docMk/>
            <pc:sldMk cId="1892131237" sldId="377"/>
            <ac:picMk id="4" creationId="{D2946C20-3676-ECDA-085B-9045A4D7686E}"/>
          </ac:picMkLst>
        </pc:picChg>
        <pc:picChg chg="mod">
          <ac:chgData name="Soraya Rajabally" userId="2ff9117a-49c6-497d-acb2-c6f9cd1c4992" providerId="ADAL" clId="{D2BBCAD0-69A1-45C3-B53D-1578841545E2}" dt="2023-04-24T20:51:52.090" v="2890" actId="1076"/>
          <ac:picMkLst>
            <pc:docMk/>
            <pc:sldMk cId="1892131237" sldId="377"/>
            <ac:picMk id="2056" creationId="{4B55F3B0-B493-9994-FCC2-9FC5751ABECF}"/>
          </ac:picMkLst>
        </pc:picChg>
      </pc:sldChg>
      <pc:sldChg chg="addSp delSp modSp new mod">
        <pc:chgData name="Soraya Rajabally" userId="2ff9117a-49c6-497d-acb2-c6f9cd1c4992" providerId="ADAL" clId="{D2BBCAD0-69A1-45C3-B53D-1578841545E2}" dt="2023-04-26T20:00:54.062" v="3572" actId="1076"/>
        <pc:sldMkLst>
          <pc:docMk/>
          <pc:sldMk cId="384426764" sldId="378"/>
        </pc:sldMkLst>
        <pc:spChg chg="mod">
          <ac:chgData name="Soraya Rajabally" userId="2ff9117a-49c6-497d-acb2-c6f9cd1c4992" providerId="ADAL" clId="{D2BBCAD0-69A1-45C3-B53D-1578841545E2}" dt="2023-04-24T21:11:13.531" v="2968" actId="115"/>
          <ac:spMkLst>
            <pc:docMk/>
            <pc:sldMk cId="384426764" sldId="378"/>
            <ac:spMk id="2" creationId="{9973C930-3220-2B95-F7BB-403F4D4965BA}"/>
          </ac:spMkLst>
        </pc:spChg>
        <pc:spChg chg="mod">
          <ac:chgData name="Soraya Rajabally" userId="2ff9117a-49c6-497d-acb2-c6f9cd1c4992" providerId="ADAL" clId="{D2BBCAD0-69A1-45C3-B53D-1578841545E2}" dt="2023-04-26T20:00:50.953" v="3571" actId="20577"/>
          <ac:spMkLst>
            <pc:docMk/>
            <pc:sldMk cId="384426764" sldId="378"/>
            <ac:spMk id="3" creationId="{71C55E15-EE03-9166-90C5-6C0272DB26AB}"/>
          </ac:spMkLst>
        </pc:spChg>
        <pc:picChg chg="add mod">
          <ac:chgData name="Soraya Rajabally" userId="2ff9117a-49c6-497d-acb2-c6f9cd1c4992" providerId="ADAL" clId="{D2BBCAD0-69A1-45C3-B53D-1578841545E2}" dt="2023-04-24T21:08:42.640" v="2966"/>
          <ac:picMkLst>
            <pc:docMk/>
            <pc:sldMk cId="384426764" sldId="378"/>
            <ac:picMk id="4" creationId="{1F2E8D98-F615-F80D-998B-B60DCD300C0A}"/>
          </ac:picMkLst>
        </pc:picChg>
        <pc:picChg chg="add del mod">
          <ac:chgData name="Soraya Rajabally" userId="2ff9117a-49c6-497d-acb2-c6f9cd1c4992" providerId="ADAL" clId="{D2BBCAD0-69A1-45C3-B53D-1578841545E2}" dt="2023-04-24T20:09:55.344" v="2303"/>
          <ac:picMkLst>
            <pc:docMk/>
            <pc:sldMk cId="384426764" sldId="378"/>
            <ac:picMk id="3074" creationId="{7ABDF616-F4E9-1667-7B3C-A2E4CE1DA0F8}"/>
          </ac:picMkLst>
        </pc:picChg>
        <pc:picChg chg="add mod">
          <ac:chgData name="Soraya Rajabally" userId="2ff9117a-49c6-497d-acb2-c6f9cd1c4992" providerId="ADAL" clId="{D2BBCAD0-69A1-45C3-B53D-1578841545E2}" dt="2023-04-26T20:00:54.062" v="3572" actId="1076"/>
          <ac:picMkLst>
            <pc:docMk/>
            <pc:sldMk cId="384426764" sldId="378"/>
            <ac:picMk id="3076" creationId="{3B3F3339-2054-9EAE-482E-8B64B325383A}"/>
          </ac:picMkLst>
        </pc:picChg>
      </pc:sldChg>
      <pc:sldChg chg="addSp modSp new mod">
        <pc:chgData name="Soraya Rajabally" userId="2ff9117a-49c6-497d-acb2-c6f9cd1c4992" providerId="ADAL" clId="{D2BBCAD0-69A1-45C3-B53D-1578841545E2}" dt="2023-04-27T14:33:40.863" v="4130" actId="20577"/>
        <pc:sldMkLst>
          <pc:docMk/>
          <pc:sldMk cId="1189049539" sldId="379"/>
        </pc:sldMkLst>
        <pc:spChg chg="mod">
          <ac:chgData name="Soraya Rajabally" userId="2ff9117a-49c6-497d-acb2-c6f9cd1c4992" providerId="ADAL" clId="{D2BBCAD0-69A1-45C3-B53D-1578841545E2}" dt="2023-04-24T20:31:37.157" v="2553" actId="115"/>
          <ac:spMkLst>
            <pc:docMk/>
            <pc:sldMk cId="1189049539" sldId="379"/>
            <ac:spMk id="2" creationId="{5B4F54E7-36D2-8534-9155-7CE2AC9F191F}"/>
          </ac:spMkLst>
        </pc:spChg>
        <pc:spChg chg="mod">
          <ac:chgData name="Soraya Rajabally" userId="2ff9117a-49c6-497d-acb2-c6f9cd1c4992" providerId="ADAL" clId="{D2BBCAD0-69A1-45C3-B53D-1578841545E2}" dt="2023-04-27T14:33:40.863" v="4130" actId="20577"/>
          <ac:spMkLst>
            <pc:docMk/>
            <pc:sldMk cId="1189049539" sldId="379"/>
            <ac:spMk id="3" creationId="{A071E4E4-A8AB-29B3-D179-0175DC1F8F96}"/>
          </ac:spMkLst>
        </pc:spChg>
        <pc:picChg chg="add mod">
          <ac:chgData name="Soraya Rajabally" userId="2ff9117a-49c6-497d-acb2-c6f9cd1c4992" providerId="ADAL" clId="{D2BBCAD0-69A1-45C3-B53D-1578841545E2}" dt="2023-04-24T20:13:08.822" v="2352"/>
          <ac:picMkLst>
            <pc:docMk/>
            <pc:sldMk cId="1189049539" sldId="379"/>
            <ac:picMk id="4" creationId="{E41534CA-4ACF-9D5F-4649-5D393C2589C4}"/>
          </ac:picMkLst>
        </pc:picChg>
        <pc:picChg chg="add mod">
          <ac:chgData name="Soraya Rajabally" userId="2ff9117a-49c6-497d-acb2-c6f9cd1c4992" providerId="ADAL" clId="{D2BBCAD0-69A1-45C3-B53D-1578841545E2}" dt="2023-04-24T21:11:42.785" v="2970" actId="1076"/>
          <ac:picMkLst>
            <pc:docMk/>
            <pc:sldMk cId="1189049539" sldId="379"/>
            <ac:picMk id="5" creationId="{2500DC60-4D37-71A4-EE66-5031F5E3B167}"/>
          </ac:picMkLst>
        </pc:picChg>
      </pc:sldChg>
      <pc:sldChg chg="addSp modSp new mod ord">
        <pc:chgData name="Soraya Rajabally" userId="2ff9117a-49c6-497d-acb2-c6f9cd1c4992" providerId="ADAL" clId="{D2BBCAD0-69A1-45C3-B53D-1578841545E2}" dt="2023-04-26T14:34:47.357" v="3247"/>
        <pc:sldMkLst>
          <pc:docMk/>
          <pc:sldMk cId="43827178" sldId="380"/>
        </pc:sldMkLst>
        <pc:spChg chg="mod">
          <ac:chgData name="Soraya Rajabally" userId="2ff9117a-49c6-497d-acb2-c6f9cd1c4992" providerId="ADAL" clId="{D2BBCAD0-69A1-45C3-B53D-1578841545E2}" dt="2023-04-24T20:31:46.756" v="2556" actId="115"/>
          <ac:spMkLst>
            <pc:docMk/>
            <pc:sldMk cId="43827178" sldId="380"/>
            <ac:spMk id="2" creationId="{C00D6AF4-F0E5-00EA-94D4-F5C627E4F29B}"/>
          </ac:spMkLst>
        </pc:spChg>
        <pc:spChg chg="mod">
          <ac:chgData name="Soraya Rajabally" userId="2ff9117a-49c6-497d-acb2-c6f9cd1c4992" providerId="ADAL" clId="{D2BBCAD0-69A1-45C3-B53D-1578841545E2}" dt="2023-04-24T20:26:37.316" v="2511" actId="20577"/>
          <ac:spMkLst>
            <pc:docMk/>
            <pc:sldMk cId="43827178" sldId="380"/>
            <ac:spMk id="3" creationId="{212EF86A-ECBB-3F46-6DCE-F38E530D1601}"/>
          </ac:spMkLst>
        </pc:spChg>
        <pc:picChg chg="add mod">
          <ac:chgData name="Soraya Rajabally" userId="2ff9117a-49c6-497d-acb2-c6f9cd1c4992" providerId="ADAL" clId="{D2BBCAD0-69A1-45C3-B53D-1578841545E2}" dt="2023-04-24T20:14:07.699" v="2399"/>
          <ac:picMkLst>
            <pc:docMk/>
            <pc:sldMk cId="43827178" sldId="380"/>
            <ac:picMk id="4" creationId="{09EB5697-0665-4BA0-E036-8341175395DA}"/>
          </ac:picMkLst>
        </pc:picChg>
        <pc:picChg chg="add mod">
          <ac:chgData name="Soraya Rajabally" userId="2ff9117a-49c6-497d-acb2-c6f9cd1c4992" providerId="ADAL" clId="{D2BBCAD0-69A1-45C3-B53D-1578841545E2}" dt="2023-04-24T20:34:53.978" v="2570" actId="14100"/>
          <ac:picMkLst>
            <pc:docMk/>
            <pc:sldMk cId="43827178" sldId="380"/>
            <ac:picMk id="6" creationId="{50537E3C-B6C4-16B5-99B5-E4995F5762CA}"/>
          </ac:picMkLst>
        </pc:picChg>
        <pc:picChg chg="add mod">
          <ac:chgData name="Soraya Rajabally" userId="2ff9117a-49c6-497d-acb2-c6f9cd1c4992" providerId="ADAL" clId="{D2BBCAD0-69A1-45C3-B53D-1578841545E2}" dt="2023-04-24T20:34:48.579" v="2567" actId="1076"/>
          <ac:picMkLst>
            <pc:docMk/>
            <pc:sldMk cId="43827178" sldId="380"/>
            <ac:picMk id="8" creationId="{F295D614-39E8-AE8E-7399-B758A269DE19}"/>
          </ac:picMkLst>
        </pc:picChg>
      </pc:sldChg>
      <pc:sldChg chg="addSp delSp modSp new mod">
        <pc:chgData name="Soraya Rajabally" userId="2ff9117a-49c6-497d-acb2-c6f9cd1c4992" providerId="ADAL" clId="{D2BBCAD0-69A1-45C3-B53D-1578841545E2}" dt="2023-04-24T20:43:06.218" v="2586" actId="14100"/>
        <pc:sldMkLst>
          <pc:docMk/>
          <pc:sldMk cId="2068679078" sldId="381"/>
        </pc:sldMkLst>
        <pc:spChg chg="mod">
          <ac:chgData name="Soraya Rajabally" userId="2ff9117a-49c6-497d-acb2-c6f9cd1c4992" providerId="ADAL" clId="{D2BBCAD0-69A1-45C3-B53D-1578841545E2}" dt="2023-04-24T20:42:18.806" v="2581" actId="20577"/>
          <ac:spMkLst>
            <pc:docMk/>
            <pc:sldMk cId="2068679078" sldId="381"/>
            <ac:spMk id="2" creationId="{BB3986F7-D300-2D12-A129-F0BA07E22B5E}"/>
          </ac:spMkLst>
        </pc:spChg>
        <pc:spChg chg="del">
          <ac:chgData name="Soraya Rajabally" userId="2ff9117a-49c6-497d-acb2-c6f9cd1c4992" providerId="ADAL" clId="{D2BBCAD0-69A1-45C3-B53D-1578841545E2}" dt="2023-04-24T20:42:57.313" v="2583"/>
          <ac:spMkLst>
            <pc:docMk/>
            <pc:sldMk cId="2068679078" sldId="381"/>
            <ac:spMk id="3" creationId="{0B9E78CA-7B2D-A40B-BE39-4EC7DAC18CFC}"/>
          </ac:spMkLst>
        </pc:spChg>
        <pc:picChg chg="add mod">
          <ac:chgData name="Soraya Rajabally" userId="2ff9117a-49c6-497d-acb2-c6f9cd1c4992" providerId="ADAL" clId="{D2BBCAD0-69A1-45C3-B53D-1578841545E2}" dt="2023-04-24T20:42:28.770" v="2582"/>
          <ac:picMkLst>
            <pc:docMk/>
            <pc:sldMk cId="2068679078" sldId="381"/>
            <ac:picMk id="4" creationId="{E6D3841E-6BBD-1105-B6DE-DB33DD9B7D21}"/>
          </ac:picMkLst>
        </pc:picChg>
        <pc:picChg chg="add mod">
          <ac:chgData name="Soraya Rajabally" userId="2ff9117a-49c6-497d-acb2-c6f9cd1c4992" providerId="ADAL" clId="{D2BBCAD0-69A1-45C3-B53D-1578841545E2}" dt="2023-04-24T20:43:06.218" v="2586" actId="14100"/>
          <ac:picMkLst>
            <pc:docMk/>
            <pc:sldMk cId="2068679078" sldId="381"/>
            <ac:picMk id="5" creationId="{13170C80-0B9F-5EB7-5CDE-33039D4AB62D}"/>
          </ac:picMkLst>
        </pc:picChg>
      </pc:sldChg>
      <pc:sldChg chg="new del">
        <pc:chgData name="Soraya Rajabally" userId="2ff9117a-49c6-497d-acb2-c6f9cd1c4992" providerId="ADAL" clId="{D2BBCAD0-69A1-45C3-B53D-1578841545E2}" dt="2023-04-25T15:58:58.868" v="2977" actId="47"/>
        <pc:sldMkLst>
          <pc:docMk/>
          <pc:sldMk cId="951361760" sldId="382"/>
        </pc:sldMkLst>
      </pc:sldChg>
      <pc:sldChg chg="addSp delSp modSp new mod ord">
        <pc:chgData name="Soraya Rajabally" userId="2ff9117a-49c6-497d-acb2-c6f9cd1c4992" providerId="ADAL" clId="{D2BBCAD0-69A1-45C3-B53D-1578841545E2}" dt="2023-04-25T16:02:38.322" v="3000" actId="14100"/>
        <pc:sldMkLst>
          <pc:docMk/>
          <pc:sldMk cId="4229836291" sldId="382"/>
        </pc:sldMkLst>
        <pc:spChg chg="del">
          <ac:chgData name="Soraya Rajabally" userId="2ff9117a-49c6-497d-acb2-c6f9cd1c4992" providerId="ADAL" clId="{D2BBCAD0-69A1-45C3-B53D-1578841545E2}" dt="2023-04-25T16:02:29.066" v="2998" actId="478"/>
          <ac:spMkLst>
            <pc:docMk/>
            <pc:sldMk cId="4229836291" sldId="382"/>
            <ac:spMk id="2" creationId="{5DB83D3F-4D0A-6F20-D4A2-9F39CE8AFB3B}"/>
          </ac:spMkLst>
        </pc:spChg>
        <pc:spChg chg="del">
          <ac:chgData name="Soraya Rajabally" userId="2ff9117a-49c6-497d-acb2-c6f9cd1c4992" providerId="ADAL" clId="{D2BBCAD0-69A1-45C3-B53D-1578841545E2}" dt="2023-04-25T15:59:10.121" v="2981" actId="22"/>
          <ac:spMkLst>
            <pc:docMk/>
            <pc:sldMk cId="4229836291" sldId="382"/>
            <ac:spMk id="3" creationId="{CFD91231-25C9-1046-3FDD-400E20A9BF79}"/>
          </ac:spMkLst>
        </pc:spChg>
        <pc:spChg chg="add del mod">
          <ac:chgData name="Soraya Rajabally" userId="2ff9117a-49c6-497d-acb2-c6f9cd1c4992" providerId="ADAL" clId="{D2BBCAD0-69A1-45C3-B53D-1578841545E2}" dt="2023-04-25T16:00:17.655" v="2986" actId="22"/>
          <ac:spMkLst>
            <pc:docMk/>
            <pc:sldMk cId="4229836291" sldId="382"/>
            <ac:spMk id="7" creationId="{9D731AA2-E27F-66C9-C087-445D220EFD39}"/>
          </ac:spMkLst>
        </pc:spChg>
        <pc:spChg chg="add del mod">
          <ac:chgData name="Soraya Rajabally" userId="2ff9117a-49c6-497d-acb2-c6f9cd1c4992" providerId="ADAL" clId="{D2BBCAD0-69A1-45C3-B53D-1578841545E2}" dt="2023-04-25T16:01:51.121" v="2990" actId="22"/>
          <ac:spMkLst>
            <pc:docMk/>
            <pc:sldMk cId="4229836291" sldId="382"/>
            <ac:spMk id="11" creationId="{5DE60439-672C-9B3F-0E43-4D6210975389}"/>
          </ac:spMkLst>
        </pc:spChg>
        <pc:picChg chg="add del mod ord">
          <ac:chgData name="Soraya Rajabally" userId="2ff9117a-49c6-497d-acb2-c6f9cd1c4992" providerId="ADAL" clId="{D2BBCAD0-69A1-45C3-B53D-1578841545E2}" dt="2023-04-25T15:59:18.272" v="2985" actId="478"/>
          <ac:picMkLst>
            <pc:docMk/>
            <pc:sldMk cId="4229836291" sldId="382"/>
            <ac:picMk id="5" creationId="{8C56BBF4-0FAB-54AD-DEF0-AB43E1C7AD4C}"/>
          </ac:picMkLst>
        </pc:picChg>
        <pc:picChg chg="add del mod ord">
          <ac:chgData name="Soraya Rajabally" userId="2ff9117a-49c6-497d-acb2-c6f9cd1c4992" providerId="ADAL" clId="{D2BBCAD0-69A1-45C3-B53D-1578841545E2}" dt="2023-04-25T16:01:07.511" v="2989" actId="478"/>
          <ac:picMkLst>
            <pc:docMk/>
            <pc:sldMk cId="4229836291" sldId="382"/>
            <ac:picMk id="9" creationId="{A47FE041-49B9-2ECA-1C41-2C197B87C7A0}"/>
          </ac:picMkLst>
        </pc:picChg>
        <pc:picChg chg="add mod ord">
          <ac:chgData name="Soraya Rajabally" userId="2ff9117a-49c6-497d-acb2-c6f9cd1c4992" providerId="ADAL" clId="{D2BBCAD0-69A1-45C3-B53D-1578841545E2}" dt="2023-04-25T16:02:38.322" v="3000" actId="14100"/>
          <ac:picMkLst>
            <pc:docMk/>
            <pc:sldMk cId="4229836291" sldId="382"/>
            <ac:picMk id="13" creationId="{B4915398-FBEC-5560-F178-F07346ED1084}"/>
          </ac:picMkLst>
        </pc:picChg>
      </pc:sldChg>
      <pc:sldChg chg="addSp delSp modSp new mod ord">
        <pc:chgData name="Soraya Rajabally" userId="2ff9117a-49c6-497d-acb2-c6f9cd1c4992" providerId="ADAL" clId="{D2BBCAD0-69A1-45C3-B53D-1578841545E2}" dt="2023-04-27T14:31:03.856" v="3922"/>
        <pc:sldMkLst>
          <pc:docMk/>
          <pc:sldMk cId="2886803961" sldId="383"/>
        </pc:sldMkLst>
        <pc:spChg chg="mod">
          <ac:chgData name="Soraya Rajabally" userId="2ff9117a-49c6-497d-acb2-c6f9cd1c4992" providerId="ADAL" clId="{D2BBCAD0-69A1-45C3-B53D-1578841545E2}" dt="2023-04-27T14:26:46.480" v="3586" actId="115"/>
          <ac:spMkLst>
            <pc:docMk/>
            <pc:sldMk cId="2886803961" sldId="383"/>
            <ac:spMk id="2" creationId="{4221A509-0C94-1713-9E53-1C352DF31713}"/>
          </ac:spMkLst>
        </pc:spChg>
        <pc:spChg chg="mod">
          <ac:chgData name="Soraya Rajabally" userId="2ff9117a-49c6-497d-acb2-c6f9cd1c4992" providerId="ADAL" clId="{D2BBCAD0-69A1-45C3-B53D-1578841545E2}" dt="2023-04-27T14:29:33.473" v="3914" actId="20577"/>
          <ac:spMkLst>
            <pc:docMk/>
            <pc:sldMk cId="2886803961" sldId="383"/>
            <ac:spMk id="3" creationId="{2A9C85FA-53BC-7959-5C92-7E4B907FB422}"/>
          </ac:spMkLst>
        </pc:spChg>
        <pc:picChg chg="add mod">
          <ac:chgData name="Soraya Rajabally" userId="2ff9117a-49c6-497d-acb2-c6f9cd1c4992" providerId="ADAL" clId="{D2BBCAD0-69A1-45C3-B53D-1578841545E2}" dt="2023-04-27T14:29:14.941" v="3870"/>
          <ac:picMkLst>
            <pc:docMk/>
            <pc:sldMk cId="2886803961" sldId="383"/>
            <ac:picMk id="4" creationId="{82C1E512-5F84-4203-2D68-1F2962BF248A}"/>
          </ac:picMkLst>
        </pc:picChg>
        <pc:picChg chg="add del mod">
          <ac:chgData name="Soraya Rajabally" userId="2ff9117a-49c6-497d-acb2-c6f9cd1c4992" providerId="ADAL" clId="{D2BBCAD0-69A1-45C3-B53D-1578841545E2}" dt="2023-04-27T14:29:00.677" v="3866"/>
          <ac:picMkLst>
            <pc:docMk/>
            <pc:sldMk cId="2886803961" sldId="383"/>
            <ac:picMk id="1026" creationId="{4FC336F5-0913-904E-5C7B-792D1109DE81}"/>
          </ac:picMkLst>
        </pc:picChg>
        <pc:picChg chg="add mod">
          <ac:chgData name="Soraya Rajabally" userId="2ff9117a-49c6-497d-acb2-c6f9cd1c4992" providerId="ADAL" clId="{D2BBCAD0-69A1-45C3-B53D-1578841545E2}" dt="2023-04-27T14:29:07.166" v="3868" actId="1076"/>
          <ac:picMkLst>
            <pc:docMk/>
            <pc:sldMk cId="2886803961" sldId="383"/>
            <ac:picMk id="1028" creationId="{CE199918-9537-8002-BF39-36E25B9BE9D4}"/>
          </ac:picMkLst>
        </pc:picChg>
      </pc:sldChg>
      <pc:sldChg chg="new del">
        <pc:chgData name="Soraya Rajabally" userId="2ff9117a-49c6-497d-acb2-c6f9cd1c4992" providerId="ADAL" clId="{D2BBCAD0-69A1-45C3-B53D-1578841545E2}" dt="2023-04-27T14:30:16.809" v="3916" actId="47"/>
        <pc:sldMkLst>
          <pc:docMk/>
          <pc:sldMk cId="1081248486" sldId="384"/>
        </pc:sldMkLst>
      </pc:sldChg>
      <pc:sldChg chg="new del">
        <pc:chgData name="Soraya Rajabally" userId="2ff9117a-49c6-497d-acb2-c6f9cd1c4992" providerId="ADAL" clId="{D2BBCAD0-69A1-45C3-B53D-1578841545E2}" dt="2023-04-27T14:30:41.742" v="3918" actId="680"/>
        <pc:sldMkLst>
          <pc:docMk/>
          <pc:sldMk cId="1715440520" sldId="384"/>
        </pc:sldMkLst>
      </pc:sldChg>
      <pc:sldChg chg="modSp mod">
        <pc:chgData name="Soraya Rajabally" userId="2ff9117a-49c6-497d-acb2-c6f9cd1c4992" providerId="ADAL" clId="{D2BBCAD0-69A1-45C3-B53D-1578841545E2}" dt="2023-04-27T14:32:50.488" v="4051" actId="207"/>
        <pc:sldMkLst>
          <pc:docMk/>
          <pc:sldMk cId="2400112159" sldId="384"/>
        </pc:sldMkLst>
        <pc:spChg chg="mod">
          <ac:chgData name="Soraya Rajabally" userId="2ff9117a-49c6-497d-acb2-c6f9cd1c4992" providerId="ADAL" clId="{D2BBCAD0-69A1-45C3-B53D-1578841545E2}" dt="2023-04-27T14:31:55.456" v="3963" actId="20577"/>
          <ac:spMkLst>
            <pc:docMk/>
            <pc:sldMk cId="2400112159" sldId="384"/>
            <ac:spMk id="50178" creationId="{00000000-0000-0000-0000-000000000000}"/>
          </ac:spMkLst>
        </pc:spChg>
        <pc:spChg chg="mod">
          <ac:chgData name="Soraya Rajabally" userId="2ff9117a-49c6-497d-acb2-c6f9cd1c4992" providerId="ADAL" clId="{D2BBCAD0-69A1-45C3-B53D-1578841545E2}" dt="2023-04-27T14:32:50.488" v="4051" actId="207"/>
          <ac:spMkLst>
            <pc:docMk/>
            <pc:sldMk cId="2400112159" sldId="384"/>
            <ac:spMk id="69635" creationId="{00000000-0000-0000-0000-000000000000}"/>
          </ac:spMkLst>
        </pc:spChg>
      </pc:sldChg>
      <pc:sldChg chg="new del">
        <pc:chgData name="Soraya Rajabally" userId="2ff9117a-49c6-497d-acb2-c6f9cd1c4992" providerId="ADAL" clId="{D2BBCAD0-69A1-45C3-B53D-1578841545E2}" dt="2023-04-27T14:31:35.785" v="3926" actId="680"/>
        <pc:sldMkLst>
          <pc:docMk/>
          <pc:sldMk cId="3883207442" sldId="38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none" lIns="93177" tIns="46589" rIns="93177" bIns="46589" numCol="1" anchor="t" anchorCtr="0" compatLnSpc="1">
            <a:prstTxWarp prst="textNoShape">
              <a:avLst/>
            </a:prstTxWarp>
          </a:bodyPr>
          <a:lstStyle>
            <a:lvl1pPr eaLnBrk="1" hangingPunct="1">
              <a:defRPr sz="1200">
                <a:latin typeface="Times New Roman" pitchFamily="18" charset="0"/>
                <a:ea typeface="ＭＳ Ｐゴシック" pitchFamily="34" charset="-128"/>
                <a:cs typeface="+mn-cs"/>
              </a:defRPr>
            </a:lvl1pPr>
          </a:lstStyle>
          <a:p>
            <a:pPr>
              <a:defRPr/>
            </a:pPr>
            <a:endParaRPr lang="en-US"/>
          </a:p>
        </p:txBody>
      </p:sp>
      <p:sp>
        <p:nvSpPr>
          <p:cNvPr id="40963"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none" lIns="93177" tIns="46589" rIns="93177" bIns="46589" numCol="1" anchor="t" anchorCtr="0" compatLnSpc="1">
            <a:prstTxWarp prst="textNoShape">
              <a:avLst/>
            </a:prstTxWarp>
          </a:bodyPr>
          <a:lstStyle>
            <a:lvl1pPr algn="r" eaLnBrk="1" hangingPunct="1">
              <a:defRPr sz="1200">
                <a:latin typeface="Times New Roman" pitchFamily="18" charset="0"/>
                <a:ea typeface="ＭＳ Ｐゴシック" pitchFamily="34" charset="-128"/>
                <a:cs typeface="+mn-cs"/>
              </a:defRPr>
            </a:lvl1pPr>
          </a:lstStyle>
          <a:p>
            <a:pPr>
              <a:defRPr/>
            </a:pPr>
            <a:endParaRPr lang="en-US"/>
          </a:p>
        </p:txBody>
      </p:sp>
      <p:sp>
        <p:nvSpPr>
          <p:cNvPr id="40964"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none" lIns="93177" tIns="46589" rIns="93177" bIns="46589" numCol="1" anchor="b" anchorCtr="0" compatLnSpc="1">
            <a:prstTxWarp prst="textNoShape">
              <a:avLst/>
            </a:prstTxWarp>
          </a:bodyPr>
          <a:lstStyle>
            <a:lvl1pPr eaLnBrk="1" hangingPunct="1">
              <a:defRPr sz="1200">
                <a:latin typeface="Times New Roman" pitchFamily="18" charset="0"/>
                <a:ea typeface="ＭＳ Ｐゴシック" pitchFamily="34" charset="-128"/>
                <a:cs typeface="+mn-cs"/>
              </a:defRPr>
            </a:lvl1pPr>
          </a:lstStyle>
          <a:p>
            <a:pPr>
              <a:defRPr/>
            </a:pPr>
            <a:endParaRPr lang="en-US"/>
          </a:p>
        </p:txBody>
      </p:sp>
      <p:sp>
        <p:nvSpPr>
          <p:cNvPr id="40965"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none" lIns="93177" tIns="46589" rIns="93177" bIns="46589" numCol="1" anchor="b" anchorCtr="0" compatLnSpc="1">
            <a:prstTxWarp prst="textNoShape">
              <a:avLst/>
            </a:prstTxWarp>
          </a:bodyPr>
          <a:lstStyle>
            <a:lvl1pPr algn="r" eaLnBrk="1" hangingPunct="1">
              <a:defRPr sz="1200">
                <a:latin typeface="Times New Roman" charset="0"/>
                <a:ea typeface="ＭＳ Ｐゴシック" charset="-128"/>
              </a:defRPr>
            </a:lvl1pPr>
          </a:lstStyle>
          <a:p>
            <a:pPr>
              <a:defRPr/>
            </a:pPr>
            <a:fld id="{6BE03520-38BE-4026-8E46-871887A92F15}"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17:20:19.033"/>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1 1,'0'0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17:20:36.401"/>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1 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17:20:38.389"/>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1 1,'0'0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17:20:40.206"/>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1 1,'0'0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17:20:41.951"/>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0 1,'0'0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17:20:42.722"/>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0 1,'0'0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17:20:43.329"/>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1 1,'0'0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17:20:44.042"/>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0 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17:20:44.876"/>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0 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3T23:01:39.310"/>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1 0,'80'2,"-1"4,1 3,86 22,-88-16,0-4,1-3,115-3,-126-7,146 4,-94 16,-73-10,11 3,-23-4,0-1,40 1,341-7,-184-1,-221 0,0 2,0 0,16 3,-7 2</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3T23:01:40.667"/>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1 1,'1256'0,"-1232"0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17:20:19.669"/>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0 1,'0'0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3T23:01:41.926"/>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1 1,'35'0,"0"2,-1 1,49 11,-61-8,-1 0,1 2,-1 0,-1 1,0 2,25 16,-34-20,1 0,0 0,0-1,1-1,0 0,0 0,0-2,19 4,18 3,-29-5,1 0,26 0,34-5,-58-1,1 0,0 2,-1 1,42 8,-38-4,1-2,0 0,0-2,42-3,38 4,-106-3,1 0,-1 1,0-1,0 1,0 0,0-1,0 2,-1-1,1 0,3 2,0 4</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3T23:02:51.407"/>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0 1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3T23:02:52.258"/>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0 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3T23:02:52.645"/>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0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17:20:30.007"/>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0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17:20:30.913"/>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0 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17:20:31.761"/>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1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17:20:32.414"/>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0 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17:20:33.633"/>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1 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17:20:34.680"/>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0 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17:20:35.161"/>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none" lIns="93177" tIns="46589" rIns="93177" bIns="46589" numCol="1" anchor="t" anchorCtr="0" compatLnSpc="1">
            <a:prstTxWarp prst="textNoShape">
              <a:avLst/>
            </a:prstTxWarp>
          </a:bodyPr>
          <a:lstStyle>
            <a:lvl1pPr eaLnBrk="1" hangingPunct="1">
              <a:defRPr sz="1200">
                <a:latin typeface="Times New Roman" pitchFamily="18" charset="0"/>
                <a:ea typeface="ＭＳ Ｐゴシック" pitchFamily="34" charset="-128"/>
                <a:cs typeface="+mn-cs"/>
              </a:defRPr>
            </a:lvl1pPr>
          </a:lstStyle>
          <a:p>
            <a:pPr>
              <a:defRPr/>
            </a:pPr>
            <a:endParaRPr lang="en-US"/>
          </a:p>
        </p:txBody>
      </p:sp>
      <p:sp>
        <p:nvSpPr>
          <p:cNvPr id="61443"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none" lIns="93177" tIns="46589" rIns="93177" bIns="46589" numCol="1" anchor="t" anchorCtr="0" compatLnSpc="1">
            <a:prstTxWarp prst="textNoShape">
              <a:avLst/>
            </a:prstTxWarp>
          </a:bodyPr>
          <a:lstStyle>
            <a:lvl1pPr algn="r" eaLnBrk="1" hangingPunct="1">
              <a:defRPr sz="1200">
                <a:latin typeface="Times New Roman" pitchFamily="18" charset="0"/>
                <a:ea typeface="ＭＳ Ｐゴシック" pitchFamily="34" charset="-128"/>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5"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non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446"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none" lIns="93177" tIns="46589" rIns="93177" bIns="46589" numCol="1" anchor="b" anchorCtr="0" compatLnSpc="1">
            <a:prstTxWarp prst="textNoShape">
              <a:avLst/>
            </a:prstTxWarp>
          </a:bodyPr>
          <a:lstStyle>
            <a:lvl1pPr eaLnBrk="1" hangingPunct="1">
              <a:defRPr sz="1200">
                <a:latin typeface="Times New Roman" pitchFamily="18" charset="0"/>
                <a:ea typeface="ＭＳ Ｐゴシック" pitchFamily="34" charset="-128"/>
                <a:cs typeface="+mn-cs"/>
              </a:defRPr>
            </a:lvl1pPr>
          </a:lstStyle>
          <a:p>
            <a:pPr>
              <a:defRPr/>
            </a:pPr>
            <a:endParaRPr lang="en-US"/>
          </a:p>
        </p:txBody>
      </p:sp>
      <p:sp>
        <p:nvSpPr>
          <p:cNvPr id="61447"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none" lIns="93177" tIns="46589" rIns="93177" bIns="46589" numCol="1" anchor="b" anchorCtr="0" compatLnSpc="1">
            <a:prstTxWarp prst="textNoShape">
              <a:avLst/>
            </a:prstTxWarp>
          </a:bodyPr>
          <a:lstStyle>
            <a:lvl1pPr algn="r" eaLnBrk="1" hangingPunct="1">
              <a:defRPr sz="1200">
                <a:latin typeface="Times New Roman" charset="0"/>
                <a:ea typeface="ＭＳ Ｐゴシック" charset="-128"/>
              </a:defRPr>
            </a:lvl1pPr>
          </a:lstStyle>
          <a:p>
            <a:pPr>
              <a:defRPr/>
            </a:pPr>
            <a:fld id="{0AABA10C-C8BC-4845-8548-7941F1F8E45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31E7038-1287-4242-9BCF-D60635F2D313}" type="slidenum">
              <a:rPr lang="en-US" altLang="en-US" smtClean="0"/>
              <a:pPr>
                <a:spcBef>
                  <a:spcPct val="0"/>
                </a:spcBef>
              </a:pPr>
              <a:t>1</a:t>
            </a:fld>
            <a:endParaRPr lang="en-US" alt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22C9CCA-ACB7-4F21-9193-0E16089A34A7}" type="slidenum">
              <a:rPr lang="en-US" altLang="en-US" smtClean="0"/>
              <a:pPr>
                <a:spcBef>
                  <a:spcPct val="0"/>
                </a:spcBef>
              </a:pPr>
              <a:t>22</a:t>
            </a:fld>
            <a:endParaRPr lang="en-US" altLang="en-US"/>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a:ln/>
        </p:spPr>
      </p:sp>
      <p:sp>
        <p:nvSpPr>
          <p:cNvPr id="481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481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AEFAFC2-7B7B-4D53-A5F0-6CA8B69ADA43}" type="slidenum">
              <a:rPr lang="en-US" altLang="en-US" smtClean="0"/>
              <a:pPr>
                <a:spcBef>
                  <a:spcPct val="0"/>
                </a:spcBef>
              </a:pPr>
              <a:t>24</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FB25175-58B9-419A-AD67-D939975F8FCB}" type="slidenum">
              <a:rPr lang="en-US" altLang="en-US" smtClean="0"/>
              <a:pPr>
                <a:spcBef>
                  <a:spcPct val="0"/>
                </a:spcBef>
              </a:pPr>
              <a:t>26</a:t>
            </a:fld>
            <a:endParaRPr lang="en-US" alt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846513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ln/>
        </p:spPr>
      </p:sp>
      <p:sp>
        <p:nvSpPr>
          <p:cNvPr id="542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542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CE4DC00-1D3F-43E7-A520-4C56DFDED9B0}" type="slidenum">
              <a:rPr lang="en-US" altLang="en-US" smtClean="0"/>
              <a:pPr>
                <a:spcBef>
                  <a:spcPct val="0"/>
                </a:spcBef>
              </a:pPr>
              <a:t>27</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a:ln/>
        </p:spPr>
      </p:sp>
      <p:sp>
        <p:nvSpPr>
          <p:cNvPr id="563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563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4B88B74-7205-4638-B979-06C2D40CA4C0}" type="slidenum">
              <a:rPr lang="en-US" altLang="en-US" smtClean="0"/>
              <a:pPr>
                <a:spcBef>
                  <a:spcPct val="0"/>
                </a:spcBef>
              </a:pPr>
              <a:t>28</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FDDCA19-6FFF-4DEA-A876-EF933F7E5928}" type="slidenum">
              <a:rPr lang="en-US" altLang="en-US" smtClean="0"/>
              <a:pPr>
                <a:spcBef>
                  <a:spcPct val="0"/>
                </a:spcBef>
              </a:pPr>
              <a:t>29</a:t>
            </a:fld>
            <a:endParaRPr lang="en-US" altLang="en-US"/>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FB25175-58B9-419A-AD67-D939975F8FCB}" type="slidenum">
              <a:rPr lang="en-US" altLang="en-US" smtClean="0"/>
              <a:pPr>
                <a:spcBef>
                  <a:spcPct val="0"/>
                </a:spcBef>
              </a:pPr>
              <a:t>8</a:t>
            </a:fld>
            <a:endParaRPr lang="en-US" alt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567433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FB25175-58B9-419A-AD67-D939975F8FCB}" type="slidenum">
              <a:rPr lang="en-US" altLang="en-US" smtClean="0"/>
              <a:pPr>
                <a:spcBef>
                  <a:spcPct val="0"/>
                </a:spcBef>
              </a:pPr>
              <a:t>9</a:t>
            </a:fld>
            <a:endParaRPr lang="en-US" alt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488858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FB25175-58B9-419A-AD67-D939975F8FCB}" type="slidenum">
              <a:rPr lang="en-US" altLang="en-US" smtClean="0"/>
              <a:pPr>
                <a:spcBef>
                  <a:spcPct val="0"/>
                </a:spcBef>
              </a:pPr>
              <a:t>11</a:t>
            </a:fld>
            <a:endParaRPr lang="en-US" alt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392808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FB25175-58B9-419A-AD67-D939975F8FCB}" type="slidenum">
              <a:rPr lang="en-US" altLang="en-US" smtClean="0"/>
              <a:pPr>
                <a:spcBef>
                  <a:spcPct val="0"/>
                </a:spcBef>
              </a:pPr>
              <a:t>13</a:t>
            </a:fld>
            <a:endParaRPr lang="en-US" alt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647623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5595164-C9A6-4DB1-B647-BE828F3F85C4}" type="slidenum">
              <a:rPr lang="en-US" altLang="en-US" smtClean="0"/>
              <a:pPr>
                <a:spcBef>
                  <a:spcPct val="0"/>
                </a:spcBef>
              </a:pPr>
              <a:t>18</a:t>
            </a:fld>
            <a:endParaRPr lang="en-US" altLang="en-US"/>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DB170A3-41C0-4754-B622-F7488307100F}" type="slidenum">
              <a:rPr lang="en-US" altLang="en-US" smtClean="0"/>
              <a:pPr>
                <a:spcBef>
                  <a:spcPct val="0"/>
                </a:spcBef>
              </a:pPr>
              <a:t>19</a:t>
            </a:fld>
            <a:endParaRPr lang="en-US" alt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DB170A3-41C0-4754-B622-F7488307100F}" type="slidenum">
              <a:rPr lang="en-US" altLang="en-US" smtClean="0"/>
              <a:pPr>
                <a:spcBef>
                  <a:spcPct val="0"/>
                </a:spcBef>
              </a:pPr>
              <a:t>20</a:t>
            </a:fld>
            <a:endParaRPr lang="en-US" alt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470994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75777E0-1C78-4E56-BB11-830796FE45A5}" type="slidenum">
              <a:rPr lang="en-US" altLang="en-US" smtClean="0"/>
              <a:pPr>
                <a:spcBef>
                  <a:spcPct val="0"/>
                </a:spcBef>
              </a:pPr>
              <a:t>21</a:t>
            </a:fld>
            <a:endParaRPr lang="en-US" altLang="en-US"/>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0" y="1460500"/>
            <a:ext cx="9144000" cy="46038"/>
            <a:chOff x="0" y="1613647"/>
            <a:chExt cx="9144000" cy="45291"/>
          </a:xfrm>
        </p:grpSpPr>
        <p:cxnSp>
          <p:nvCxnSpPr>
            <p:cNvPr id="5" name="Straight Connector 4"/>
            <p:cNvCxnSpPr/>
            <p:nvPr/>
          </p:nvCxnSpPr>
          <p:spPr>
            <a:xfrm>
              <a:off x="0" y="1657376"/>
              <a:ext cx="9144000" cy="1562"/>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1613647"/>
              <a:ext cx="9144000" cy="156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9"/>
          <p:cNvGrpSpPr>
            <a:grpSpLocks/>
          </p:cNvGrpSpPr>
          <p:nvPr/>
        </p:nvGrpSpPr>
        <p:grpSpPr bwMode="auto">
          <a:xfrm>
            <a:off x="0" y="4953000"/>
            <a:ext cx="9144000" cy="46038"/>
            <a:chOff x="0" y="1613647"/>
            <a:chExt cx="9144000" cy="45291"/>
          </a:xfrm>
        </p:grpSpPr>
        <p:cxnSp>
          <p:nvCxnSpPr>
            <p:cNvPr id="8" name="Straight Connector 7"/>
            <p:cNvCxnSpPr/>
            <p:nvPr/>
          </p:nvCxnSpPr>
          <p:spPr>
            <a:xfrm>
              <a:off x="0" y="1657376"/>
              <a:ext cx="9144000" cy="1562"/>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6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Oval 9"/>
          <p:cNvSpPr>
            <a:spLocks noChangeAspect="1"/>
          </p:cNvSpPr>
          <p:nvPr/>
        </p:nvSpPr>
        <p:spPr>
          <a:xfrm>
            <a:off x="121024" y="85165"/>
            <a:ext cx="4433047" cy="4433047"/>
          </a:xfrm>
          <a:prstGeom prst="ellipse">
            <a:avLst/>
          </a:prstGeom>
          <a:gradFill flip="none" rotWithShape="1">
            <a:gsLst>
              <a:gs pos="0">
                <a:schemeClr val="accent1"/>
              </a:gs>
              <a:gs pos="50000">
                <a:schemeClr val="accent1">
                  <a:lumMod val="75000"/>
                </a:schemeClr>
              </a:gs>
              <a:gs pos="100000">
                <a:schemeClr val="accent1"/>
              </a:gs>
            </a:gsLst>
            <a:lin ang="8400000" scaled="0"/>
            <a:tileRect/>
          </a:gradFill>
          <a:ln>
            <a:noFill/>
          </a:ln>
          <a:effectLst>
            <a:outerShdw blurRad="50800" dist="38100" dir="5400000" algn="t" rotWithShape="0">
              <a:prstClr val="black">
                <a:alpha val="40000"/>
              </a:prstClr>
            </a:outerShdw>
          </a:effectLst>
          <a:scene3d>
            <a:camera prst="orthographicFront"/>
            <a:lightRig rig="chilly" dir="t">
              <a:rot lat="0" lon="0" rev="16800000"/>
            </a:lightRig>
          </a:scene3d>
          <a:sp3d>
            <a:bevelT w="127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sz="1800"/>
          </a:p>
        </p:txBody>
      </p:sp>
      <p:sp>
        <p:nvSpPr>
          <p:cNvPr id="11" name="Oval 10"/>
          <p:cNvSpPr/>
          <p:nvPr/>
        </p:nvSpPr>
        <p:spPr>
          <a:xfrm>
            <a:off x="179294" y="112058"/>
            <a:ext cx="4201255" cy="4201255"/>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38100" dist="12700" dir="27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800">
                <a:solidFill>
                  <a:schemeClr val="tx1"/>
                </a:solidFill>
                <a:latin typeface="Times New Roman" pitchFamily="18" charset="0"/>
                <a:ea typeface="ＭＳ Ｐゴシック" pitchFamily="34" charset="-128"/>
              </a:defRPr>
            </a:lvl1pPr>
            <a:lvl2pPr marL="742950" indent="-285750" eaLnBrk="0" hangingPunct="0">
              <a:defRPr sz="2800">
                <a:solidFill>
                  <a:schemeClr val="tx1"/>
                </a:solidFill>
                <a:latin typeface="Times New Roman" pitchFamily="18" charset="0"/>
                <a:ea typeface="ＭＳ Ｐゴシック" pitchFamily="34" charset="-128"/>
              </a:defRPr>
            </a:lvl2pPr>
            <a:lvl3pPr marL="1143000" indent="-228600" eaLnBrk="0" hangingPunct="0">
              <a:defRPr sz="2800">
                <a:solidFill>
                  <a:schemeClr val="tx1"/>
                </a:solidFill>
                <a:latin typeface="Times New Roman" pitchFamily="18" charset="0"/>
                <a:ea typeface="ＭＳ Ｐゴシック" pitchFamily="34" charset="-128"/>
              </a:defRPr>
            </a:lvl3pPr>
            <a:lvl4pPr marL="1600200" indent="-228600" eaLnBrk="0" hangingPunct="0">
              <a:defRPr sz="2800">
                <a:solidFill>
                  <a:schemeClr val="tx1"/>
                </a:solidFill>
                <a:latin typeface="Times New Roman" pitchFamily="18" charset="0"/>
                <a:ea typeface="ＭＳ Ｐゴシック" pitchFamily="34" charset="-128"/>
              </a:defRPr>
            </a:lvl4pPr>
            <a:lvl5pPr marL="2057400" indent="-228600" eaLnBrk="0" hangingPunct="0">
              <a:defRPr sz="28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ＭＳ Ｐゴシック" pitchFamily="34" charset="-128"/>
              </a:defRPr>
            </a:lvl9pPr>
          </a:lstStyle>
          <a:p>
            <a:pPr algn="ctr" eaLnBrk="1" hangingPunct="1">
              <a:defRPr/>
            </a:pPr>
            <a:endParaRPr lang="en-US">
              <a:solidFill>
                <a:srgbClr val="FFFFFF"/>
              </a:solidFill>
              <a:latin typeface="Corbel" pitchFamily="34" charset="0"/>
            </a:endParaRPr>
          </a:p>
        </p:txBody>
      </p:sp>
      <p:sp>
        <p:nvSpPr>
          <p:cNvPr id="12" name="Oval 11"/>
          <p:cNvSpPr/>
          <p:nvPr/>
        </p:nvSpPr>
        <p:spPr>
          <a:xfrm>
            <a:off x="264460" y="138952"/>
            <a:ext cx="3988777" cy="4056383"/>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38100" dist="12700" dir="27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800">
                <a:solidFill>
                  <a:schemeClr val="tx1"/>
                </a:solidFill>
                <a:latin typeface="Times New Roman" pitchFamily="18" charset="0"/>
                <a:ea typeface="ＭＳ Ｐゴシック" pitchFamily="34" charset="-128"/>
              </a:defRPr>
            </a:lvl1pPr>
            <a:lvl2pPr marL="742950" indent="-285750" eaLnBrk="0" hangingPunct="0">
              <a:defRPr sz="2800">
                <a:solidFill>
                  <a:schemeClr val="tx1"/>
                </a:solidFill>
                <a:latin typeface="Times New Roman" pitchFamily="18" charset="0"/>
                <a:ea typeface="ＭＳ Ｐゴシック" pitchFamily="34" charset="-128"/>
              </a:defRPr>
            </a:lvl2pPr>
            <a:lvl3pPr marL="1143000" indent="-228600" eaLnBrk="0" hangingPunct="0">
              <a:defRPr sz="2800">
                <a:solidFill>
                  <a:schemeClr val="tx1"/>
                </a:solidFill>
                <a:latin typeface="Times New Roman" pitchFamily="18" charset="0"/>
                <a:ea typeface="ＭＳ Ｐゴシック" pitchFamily="34" charset="-128"/>
              </a:defRPr>
            </a:lvl3pPr>
            <a:lvl4pPr marL="1600200" indent="-228600" eaLnBrk="0" hangingPunct="0">
              <a:defRPr sz="2800">
                <a:solidFill>
                  <a:schemeClr val="tx1"/>
                </a:solidFill>
                <a:latin typeface="Times New Roman" pitchFamily="18" charset="0"/>
                <a:ea typeface="ＭＳ Ｐゴシック" pitchFamily="34" charset="-128"/>
              </a:defRPr>
            </a:lvl4pPr>
            <a:lvl5pPr marL="2057400" indent="-228600" eaLnBrk="0" hangingPunct="0">
              <a:defRPr sz="28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ＭＳ Ｐゴシック" pitchFamily="34" charset="-128"/>
              </a:defRPr>
            </a:lvl9pPr>
          </a:lstStyle>
          <a:p>
            <a:pPr algn="ctr" eaLnBrk="1" hangingPunct="1">
              <a:defRPr/>
            </a:pPr>
            <a:endParaRPr lang="en-US">
              <a:solidFill>
                <a:srgbClr val="FFFFFF"/>
              </a:solidFill>
              <a:latin typeface="Corbel" pitchFamily="34" charset="0"/>
            </a:endParaRPr>
          </a:p>
        </p:txBody>
      </p:sp>
      <p:sp>
        <p:nvSpPr>
          <p:cNvPr id="13" name="Oval 12"/>
          <p:cNvSpPr/>
          <p:nvPr/>
        </p:nvSpPr>
        <p:spPr>
          <a:xfrm>
            <a:off x="264460" y="138953"/>
            <a:ext cx="3897026" cy="3897026"/>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127000" dist="63500" dir="162000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800">
                <a:solidFill>
                  <a:schemeClr val="tx1"/>
                </a:solidFill>
                <a:latin typeface="Times New Roman" pitchFamily="18" charset="0"/>
                <a:ea typeface="ＭＳ Ｐゴシック" pitchFamily="34" charset="-128"/>
              </a:defRPr>
            </a:lvl1pPr>
            <a:lvl2pPr marL="742950" indent="-285750" eaLnBrk="0" hangingPunct="0">
              <a:defRPr sz="2800">
                <a:solidFill>
                  <a:schemeClr val="tx1"/>
                </a:solidFill>
                <a:latin typeface="Times New Roman" pitchFamily="18" charset="0"/>
                <a:ea typeface="ＭＳ Ｐゴシック" pitchFamily="34" charset="-128"/>
              </a:defRPr>
            </a:lvl2pPr>
            <a:lvl3pPr marL="1143000" indent="-228600" eaLnBrk="0" hangingPunct="0">
              <a:defRPr sz="2800">
                <a:solidFill>
                  <a:schemeClr val="tx1"/>
                </a:solidFill>
                <a:latin typeface="Times New Roman" pitchFamily="18" charset="0"/>
                <a:ea typeface="ＭＳ Ｐゴシック" pitchFamily="34" charset="-128"/>
              </a:defRPr>
            </a:lvl3pPr>
            <a:lvl4pPr marL="1600200" indent="-228600" eaLnBrk="0" hangingPunct="0">
              <a:defRPr sz="2800">
                <a:solidFill>
                  <a:schemeClr val="tx1"/>
                </a:solidFill>
                <a:latin typeface="Times New Roman" pitchFamily="18" charset="0"/>
                <a:ea typeface="ＭＳ Ｐゴシック" pitchFamily="34" charset="-128"/>
              </a:defRPr>
            </a:lvl4pPr>
            <a:lvl5pPr marL="2057400" indent="-228600" eaLnBrk="0" hangingPunct="0">
              <a:defRPr sz="28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ＭＳ Ｐゴシック" pitchFamily="34" charset="-128"/>
              </a:defRPr>
            </a:lvl9pPr>
          </a:lstStyle>
          <a:p>
            <a:pPr algn="ctr" eaLnBrk="1" hangingPunct="1">
              <a:defRPr/>
            </a:pPr>
            <a:endParaRPr lang="en-US" sz="1800">
              <a:solidFill>
                <a:srgbClr val="FFFFFF"/>
              </a:solidFill>
              <a:latin typeface="Corbel" pitchFamily="34" charset="0"/>
            </a:endParaRPr>
          </a:p>
        </p:txBody>
      </p:sp>
      <p:sp>
        <p:nvSpPr>
          <p:cNvPr id="2" name="Title 1"/>
          <p:cNvSpPr>
            <a:spLocks noGrp="1"/>
          </p:cNvSpPr>
          <p:nvPr>
            <p:ph type="ctrTitle"/>
          </p:nvPr>
        </p:nvSpPr>
        <p:spPr>
          <a:xfrm>
            <a:off x="4114800" y="1572768"/>
            <a:ext cx="4910328" cy="2130552"/>
          </a:xfrm>
        </p:spPr>
        <p:txBody>
          <a:bodyPr rtlCol="0" anchor="b"/>
          <a:lstStyle>
            <a:lvl1pPr algn="r" defTabSz="914400" rtl="0" eaLnBrk="1" latinLnBrk="0" hangingPunct="1">
              <a:spcBef>
                <a:spcPct val="0"/>
              </a:spcBef>
              <a:buNone/>
              <a:defRPr sz="4800" b="1" kern="1200">
                <a:solidFill>
                  <a:schemeClr val="tx1"/>
                </a:solidFill>
                <a:effectLst>
                  <a:outerShdw blurRad="50800" dist="50800" dir="2700000" algn="tl" rotWithShape="0">
                    <a:schemeClr val="bg1">
                      <a:alpha val="30000"/>
                    </a:schemeClr>
                  </a:outerShdw>
                </a:effectLst>
                <a:latin typeface="+mj-lt"/>
                <a:ea typeface="+mj-ea"/>
                <a:cs typeface="+mj-cs"/>
              </a:defRPr>
            </a:lvl1pPr>
          </a:lstStyle>
          <a:p>
            <a:r>
              <a:rPr lang="en-CA"/>
              <a:t>Click to edit Master title style</a:t>
            </a:r>
            <a:endParaRPr/>
          </a:p>
        </p:txBody>
      </p:sp>
      <p:sp>
        <p:nvSpPr>
          <p:cNvPr id="3" name="Subtitle 2"/>
          <p:cNvSpPr>
            <a:spLocks noGrp="1"/>
          </p:cNvSpPr>
          <p:nvPr>
            <p:ph type="subTitle" idx="1"/>
          </p:nvPr>
        </p:nvSpPr>
        <p:spPr>
          <a:xfrm>
            <a:off x="4114800" y="3711388"/>
            <a:ext cx="4910328" cy="886968"/>
          </a:xfrm>
        </p:spPr>
        <p:txBody>
          <a:bodyPr rtlCol="0"/>
          <a:lstStyle>
            <a:lvl1pPr marL="0" indent="0" algn="r" defTabSz="914400" rtl="0" eaLnBrk="1" latinLnBrk="0" hangingPunct="1">
              <a:spcBef>
                <a:spcPct val="20000"/>
              </a:spcBef>
              <a:buClr>
                <a:schemeClr val="accent1"/>
              </a:buClr>
              <a:buSzPct val="90000"/>
              <a:buFont typeface="Wingdings" pitchFamily="2" charset="2"/>
              <a:buNone/>
              <a:defRPr sz="2400" b="1" kern="1200">
                <a:solidFill>
                  <a:schemeClr val="tx1">
                    <a:tint val="75000"/>
                  </a:schemeClr>
                </a:solidFill>
                <a:effectLst>
                  <a:outerShdw blurRad="50800" dist="50800" dir="2700000" algn="tl" rotWithShape="0">
                    <a:schemeClr val="bg1">
                      <a:alpha val="30000"/>
                    </a:scheme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a:p>
        </p:txBody>
      </p:sp>
      <p:sp>
        <p:nvSpPr>
          <p:cNvPr id="14" name="Date Placeholder 3"/>
          <p:cNvSpPr>
            <a:spLocks noGrp="1"/>
          </p:cNvSpPr>
          <p:nvPr>
            <p:ph type="dt" sz="half" idx="10"/>
          </p:nvPr>
        </p:nvSpPr>
        <p:spPr/>
        <p:txBody>
          <a:bodyPr/>
          <a:lstStyle>
            <a:lvl1pPr>
              <a:defRPr/>
            </a:lvl1pPr>
          </a:lstStyle>
          <a:p>
            <a:pPr>
              <a:defRPr/>
            </a:pPr>
            <a:endParaRPr lang="en-US"/>
          </a:p>
        </p:txBody>
      </p:sp>
      <p:sp>
        <p:nvSpPr>
          <p:cNvPr id="15" name="Footer Placeholder 4"/>
          <p:cNvSpPr>
            <a:spLocks noGrp="1"/>
          </p:cNvSpPr>
          <p:nvPr>
            <p:ph type="ftr" sz="quarter" idx="11"/>
          </p:nvPr>
        </p:nvSpPr>
        <p:spPr/>
        <p:txBody>
          <a:bodyPr/>
          <a:lstStyle>
            <a:lvl1pPr>
              <a:defRPr/>
            </a:lvl1pPr>
          </a:lstStyle>
          <a:p>
            <a:pPr>
              <a:defRPr/>
            </a:pPr>
            <a:endParaRPr lang="en-US"/>
          </a:p>
        </p:txBody>
      </p:sp>
      <p:sp>
        <p:nvSpPr>
          <p:cNvPr id="16" name="Slide Number Placeholder 5"/>
          <p:cNvSpPr>
            <a:spLocks noGrp="1"/>
          </p:cNvSpPr>
          <p:nvPr>
            <p:ph type="sldNum" sz="quarter" idx="12"/>
          </p:nvPr>
        </p:nvSpPr>
        <p:spPr/>
        <p:txBody>
          <a:bodyPr/>
          <a:lstStyle>
            <a:lvl1pPr>
              <a:defRPr/>
            </a:lvl1pPr>
          </a:lstStyle>
          <a:p>
            <a:pPr>
              <a:defRPr/>
            </a:pPr>
            <a:fld id="{C3AF1988-9D56-4229-892B-A216FC85DF94}" type="slidenum">
              <a:rPr lang="en-US" altLang="en-US"/>
              <a:pPr>
                <a:defRPr/>
              </a:pPr>
              <a:t>‹#›</a:t>
            </a:fld>
            <a:endParaRPr lang="en-US" altLang="en-US"/>
          </a:p>
        </p:txBody>
      </p:sp>
    </p:spTree>
    <p:extLst>
      <p:ext uri="{BB962C8B-B14F-4D97-AF65-F5344CB8AC3E}">
        <p14:creationId xmlns:p14="http://schemas.microsoft.com/office/powerpoint/2010/main" val="1839915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oup 6"/>
          <p:cNvGrpSpPr>
            <a:grpSpLocks/>
          </p:cNvGrpSpPr>
          <p:nvPr/>
        </p:nvGrpSpPr>
        <p:grpSpPr bwMode="auto">
          <a:xfrm>
            <a:off x="0" y="1179513"/>
            <a:ext cx="9144000" cy="44450"/>
            <a:chOff x="0" y="1613647"/>
            <a:chExt cx="9144000" cy="45291"/>
          </a:xfrm>
        </p:grpSpPr>
        <p:cxnSp>
          <p:nvCxnSpPr>
            <p:cNvPr id="6" name="Straight Connector 5"/>
            <p:cNvCxnSpPr/>
            <p:nvPr/>
          </p:nvCxnSpPr>
          <p:spPr>
            <a:xfrm>
              <a:off x="0" y="1657320"/>
              <a:ext cx="9144000" cy="161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1613647"/>
              <a:ext cx="9144000" cy="161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 9"/>
          <p:cNvGrpSpPr>
            <a:grpSpLocks/>
          </p:cNvGrpSpPr>
          <p:nvPr/>
        </p:nvGrpSpPr>
        <p:grpSpPr bwMode="auto">
          <a:xfrm>
            <a:off x="0" y="5715000"/>
            <a:ext cx="9144000" cy="46038"/>
            <a:chOff x="0" y="1613647"/>
            <a:chExt cx="9144000" cy="45291"/>
          </a:xfrm>
        </p:grpSpPr>
        <p:cxnSp>
          <p:nvCxnSpPr>
            <p:cNvPr id="9" name="Straight Connector 8"/>
            <p:cNvCxnSpPr/>
            <p:nvPr/>
          </p:nvCxnSpPr>
          <p:spPr>
            <a:xfrm>
              <a:off x="0" y="1657376"/>
              <a:ext cx="9144000" cy="1562"/>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1613647"/>
              <a:ext cx="9144000" cy="156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Oval 10"/>
          <p:cNvSpPr>
            <a:spLocks noChangeAspect="1"/>
          </p:cNvSpPr>
          <p:nvPr/>
        </p:nvSpPr>
        <p:spPr>
          <a:xfrm>
            <a:off x="4285131" y="1116106"/>
            <a:ext cx="4724400" cy="4724400"/>
          </a:xfrm>
          <a:prstGeom prst="ellipse">
            <a:avLst/>
          </a:prstGeom>
          <a:gradFill flip="none" rotWithShape="1">
            <a:gsLst>
              <a:gs pos="0">
                <a:schemeClr val="accent1"/>
              </a:gs>
              <a:gs pos="50000">
                <a:schemeClr val="accent1">
                  <a:lumMod val="75000"/>
                </a:schemeClr>
              </a:gs>
              <a:gs pos="100000">
                <a:schemeClr val="accent1"/>
              </a:gs>
            </a:gsLst>
            <a:lin ang="8400000" scaled="0"/>
            <a:tileRect/>
          </a:gradFill>
          <a:ln>
            <a:noFill/>
          </a:ln>
          <a:effectLst>
            <a:outerShdw blurRad="50800" dist="38100" dir="5400000" algn="t" rotWithShape="0">
              <a:prstClr val="black">
                <a:alpha val="40000"/>
              </a:prstClr>
            </a:outerShdw>
          </a:effectLst>
          <a:scene3d>
            <a:camera prst="orthographicFront"/>
            <a:lightRig rig="chilly" dir="t">
              <a:rot lat="0" lon="0" rev="16800000"/>
            </a:lightRig>
          </a:scene3d>
          <a:sp3d>
            <a:bevelT w="127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sz="1800"/>
          </a:p>
        </p:txBody>
      </p:sp>
      <p:sp>
        <p:nvSpPr>
          <p:cNvPr id="2" name="Title 1"/>
          <p:cNvSpPr>
            <a:spLocks noGrp="1"/>
          </p:cNvSpPr>
          <p:nvPr>
            <p:ph type="title"/>
          </p:nvPr>
        </p:nvSpPr>
        <p:spPr>
          <a:xfrm>
            <a:off x="457200" y="1524000"/>
            <a:ext cx="3581400" cy="1252538"/>
          </a:xfrm>
        </p:spPr>
        <p:txBody>
          <a:bodyPr anchor="b"/>
          <a:lstStyle>
            <a:lvl1pPr algn="l">
              <a:defRPr sz="3600" b="1"/>
            </a:lvl1pPr>
          </a:lstStyle>
          <a:p>
            <a:r>
              <a:rPr lang="en-CA"/>
              <a:t>Click to edit Master title style</a:t>
            </a:r>
            <a:endParaRPr/>
          </a:p>
        </p:txBody>
      </p:sp>
      <p:sp>
        <p:nvSpPr>
          <p:cNvPr id="4" name="Text Placeholder 3"/>
          <p:cNvSpPr>
            <a:spLocks noGrp="1"/>
          </p:cNvSpPr>
          <p:nvPr>
            <p:ph type="body" sz="half" idx="2"/>
          </p:nvPr>
        </p:nvSpPr>
        <p:spPr>
          <a:xfrm>
            <a:off x="457200" y="2895600"/>
            <a:ext cx="3581400" cy="2438400"/>
          </a:xfrm>
        </p:spPr>
        <p:txBody>
          <a:bodyPr/>
          <a:lstStyle>
            <a:lvl1pPr marL="0" indent="0" algn="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3" name="Picture Placeholder 2"/>
          <p:cNvSpPr>
            <a:spLocks noGrp="1"/>
          </p:cNvSpPr>
          <p:nvPr>
            <p:ph type="pic" idx="1"/>
          </p:nvPr>
        </p:nvSpPr>
        <p:spPr>
          <a:xfrm>
            <a:off x="4473386" y="1148001"/>
            <a:ext cx="4434840" cy="4434987"/>
          </a:xfrm>
          <a:prstGeom prst="ellipse">
            <a:avLst/>
          </a:prstGeom>
          <a:effectLst>
            <a:innerShdw blurRad="63500" dist="50800" dir="18900000">
              <a:prstClr val="black">
                <a:alpha val="30000"/>
              </a:prstClr>
            </a:innerShdw>
          </a:effectLst>
        </p:spPr>
        <p:txBody>
          <a:bodyPr rtlCol="0"/>
          <a:lstStyle>
            <a:lvl1pPr marL="342900" indent="-342900" algn="r" defTabSz="914400" rtl="0" eaLnBrk="1" latinLnBrk="0" hangingPunct="1">
              <a:spcBef>
                <a:spcPct val="20000"/>
              </a:spcBef>
              <a:buClr>
                <a:schemeClr val="accent1"/>
              </a:buClr>
              <a:buSzPct val="90000"/>
              <a:buFont typeface="Wingdings" pitchFamily="2" charset="2"/>
              <a:buNone/>
              <a:defRPr sz="1800" b="1" kern="1200">
                <a:solidFill>
                  <a:schemeClr val="tx1"/>
                </a:solidFill>
                <a:effectLst>
                  <a:outerShdw blurRad="50800" dist="50800" dir="2700000" algn="tl" rotWithShape="0">
                    <a:schemeClr val="bg1">
                      <a:alpha val="30000"/>
                    </a:scheme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CA" noProof="0"/>
              <a:t>Click icon to add picture</a:t>
            </a:r>
            <a:endParaRPr noProof="0"/>
          </a:p>
        </p:txBody>
      </p:sp>
      <p:sp>
        <p:nvSpPr>
          <p:cNvPr id="12" name="Date Placeholder 4"/>
          <p:cNvSpPr>
            <a:spLocks noGrp="1"/>
          </p:cNvSpPr>
          <p:nvPr>
            <p:ph type="dt" sz="half" idx="10"/>
          </p:nvPr>
        </p:nvSpPr>
        <p:spPr/>
        <p:txBody>
          <a:bodyPr/>
          <a:lstStyle>
            <a:lvl1pPr>
              <a:defRPr/>
            </a:lvl1pPr>
          </a:lstStyle>
          <a:p>
            <a:pPr>
              <a:defRPr/>
            </a:pPr>
            <a:endParaRPr lang="en-US"/>
          </a:p>
        </p:txBody>
      </p:sp>
      <p:sp>
        <p:nvSpPr>
          <p:cNvPr id="13" name="Footer Placeholder 5"/>
          <p:cNvSpPr>
            <a:spLocks noGrp="1"/>
          </p:cNvSpPr>
          <p:nvPr>
            <p:ph type="ftr" sz="quarter" idx="11"/>
          </p:nvPr>
        </p:nvSpPr>
        <p:spPr/>
        <p:txBody>
          <a:bodyPr/>
          <a:lstStyle>
            <a:lvl1pPr>
              <a:defRPr/>
            </a:lvl1pPr>
          </a:lstStyle>
          <a:p>
            <a:pPr>
              <a:defRPr/>
            </a:pPr>
            <a:endParaRPr lang="en-US"/>
          </a:p>
        </p:txBody>
      </p:sp>
      <p:sp>
        <p:nvSpPr>
          <p:cNvPr id="14" name="Slide Number Placeholder 6"/>
          <p:cNvSpPr>
            <a:spLocks noGrp="1"/>
          </p:cNvSpPr>
          <p:nvPr>
            <p:ph type="sldNum" sz="quarter" idx="12"/>
          </p:nvPr>
        </p:nvSpPr>
        <p:spPr/>
        <p:txBody>
          <a:bodyPr/>
          <a:lstStyle>
            <a:lvl1pPr>
              <a:defRPr/>
            </a:lvl1pPr>
          </a:lstStyle>
          <a:p>
            <a:pPr>
              <a:defRPr/>
            </a:pPr>
            <a:fld id="{DA0E4F71-793F-4EE1-A83E-92744FC862DB}" type="slidenum">
              <a:rPr lang="en-US" altLang="en-US"/>
              <a:pPr>
                <a:defRPr/>
              </a:pPr>
              <a:t>‹#›</a:t>
            </a:fld>
            <a:endParaRPr lang="en-US" altLang="en-US"/>
          </a:p>
        </p:txBody>
      </p:sp>
    </p:spTree>
    <p:extLst>
      <p:ext uri="{BB962C8B-B14F-4D97-AF65-F5344CB8AC3E}">
        <p14:creationId xmlns:p14="http://schemas.microsoft.com/office/powerpoint/2010/main" val="2681899597"/>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oup 6"/>
          <p:cNvGrpSpPr>
            <a:grpSpLocks/>
          </p:cNvGrpSpPr>
          <p:nvPr/>
        </p:nvGrpSpPr>
        <p:grpSpPr bwMode="auto">
          <a:xfrm>
            <a:off x="0" y="1584325"/>
            <a:ext cx="9144000" cy="44450"/>
            <a:chOff x="0" y="1613647"/>
            <a:chExt cx="9144000" cy="45291"/>
          </a:xfrm>
        </p:grpSpPr>
        <p:cxnSp>
          <p:nvCxnSpPr>
            <p:cNvPr id="5" name="Straight Connector 4"/>
            <p:cNvCxnSpPr/>
            <p:nvPr/>
          </p:nvCxnSpPr>
          <p:spPr>
            <a:xfrm>
              <a:off x="0" y="1657321"/>
              <a:ext cx="9144000" cy="1617"/>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1613647"/>
              <a:ext cx="9144000" cy="161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CA"/>
              <a:t>Click to edit Master title style</a:t>
            </a:r>
            <a:endParaRPr/>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1F5D03A-1095-4252-8847-D367408AB81B}" type="slidenum">
              <a:rPr lang="en-US" altLang="en-US"/>
              <a:pPr>
                <a:defRPr/>
              </a:pPr>
              <a:t>‹#›</a:t>
            </a:fld>
            <a:endParaRPr lang="en-US" altLang="en-US"/>
          </a:p>
        </p:txBody>
      </p:sp>
    </p:spTree>
    <p:extLst>
      <p:ext uri="{BB962C8B-B14F-4D97-AF65-F5344CB8AC3E}">
        <p14:creationId xmlns:p14="http://schemas.microsoft.com/office/powerpoint/2010/main" val="4292294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4" name="Group 6"/>
          <p:cNvGrpSpPr>
            <a:grpSpLocks/>
          </p:cNvGrpSpPr>
          <p:nvPr/>
        </p:nvGrpSpPr>
        <p:grpSpPr bwMode="auto">
          <a:xfrm rot="5400000">
            <a:off x="4065588" y="3406775"/>
            <a:ext cx="6858000" cy="44450"/>
            <a:chOff x="0" y="1613647"/>
            <a:chExt cx="9144000" cy="45291"/>
          </a:xfrm>
        </p:grpSpPr>
        <p:cxnSp>
          <p:nvCxnSpPr>
            <p:cNvPr id="5" name="Straight Connector 4"/>
            <p:cNvCxnSpPr/>
            <p:nvPr/>
          </p:nvCxnSpPr>
          <p:spPr>
            <a:xfrm>
              <a:off x="-27517" y="1749521"/>
              <a:ext cx="9144001" cy="161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7517" y="1705847"/>
              <a:ext cx="9144001" cy="161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Vertical Title 1"/>
          <p:cNvSpPr>
            <a:spLocks noGrp="1"/>
          </p:cNvSpPr>
          <p:nvPr>
            <p:ph type="title" orient="vert"/>
          </p:nvPr>
        </p:nvSpPr>
        <p:spPr>
          <a:xfrm>
            <a:off x="7556500" y="609600"/>
            <a:ext cx="1587500" cy="5516563"/>
          </a:xfrm>
        </p:spPr>
        <p:txBody>
          <a:bodyPr vert="eaVert"/>
          <a:lstStyle/>
          <a:p>
            <a:r>
              <a:rPr lang="en-CA"/>
              <a:t>Click to edit Master title style</a:t>
            </a:r>
            <a:endParaRPr/>
          </a:p>
        </p:txBody>
      </p:sp>
      <p:sp>
        <p:nvSpPr>
          <p:cNvPr id="3" name="Vertical Text Placeholder 2"/>
          <p:cNvSpPr>
            <a:spLocks noGrp="1"/>
          </p:cNvSpPr>
          <p:nvPr>
            <p:ph type="body" orient="vert" idx="1"/>
          </p:nvPr>
        </p:nvSpPr>
        <p:spPr>
          <a:xfrm>
            <a:off x="457200" y="609600"/>
            <a:ext cx="6629400" cy="5516563"/>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7" name="Date Placeholder 3"/>
          <p:cNvSpPr>
            <a:spLocks noGrp="1"/>
          </p:cNvSpPr>
          <p:nvPr>
            <p:ph type="dt" sz="half" idx="10"/>
          </p:nvPr>
        </p:nvSpPr>
        <p:spPr>
          <a:xfrm>
            <a:off x="7556500" y="6356350"/>
            <a:ext cx="1147763" cy="365125"/>
          </a:xfrm>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B057EE7-D80D-490B-BDBE-79E05B874E1D}" type="slidenum">
              <a:rPr lang="en-US" altLang="en-US"/>
              <a:pPr>
                <a:defRPr/>
              </a:pPr>
              <a:t>‹#›</a:t>
            </a:fld>
            <a:endParaRPr lang="en-US" altLang="en-US"/>
          </a:p>
        </p:txBody>
      </p:sp>
    </p:spTree>
    <p:extLst>
      <p:ext uri="{BB962C8B-B14F-4D97-AF65-F5344CB8AC3E}">
        <p14:creationId xmlns:p14="http://schemas.microsoft.com/office/powerpoint/2010/main" val="2192595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467600" cy="838200"/>
          </a:xfrm>
        </p:spPr>
        <p:txBody>
          <a:bodyPr/>
          <a:lstStyle/>
          <a:p>
            <a:r>
              <a:rPr lang="en-US"/>
              <a:t>Click to edit Master title style</a:t>
            </a:r>
          </a:p>
        </p:txBody>
      </p:sp>
      <p:sp>
        <p:nvSpPr>
          <p:cNvPr id="3" name="Text Placeholder 2"/>
          <p:cNvSpPr>
            <a:spLocks noGrp="1"/>
          </p:cNvSpPr>
          <p:nvPr>
            <p:ph type="body" sz="half" idx="1"/>
          </p:nvPr>
        </p:nvSpPr>
        <p:spPr>
          <a:xfrm>
            <a:off x="685800" y="18288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828800"/>
            <a:ext cx="3810000" cy="4495800"/>
          </a:xfrm>
        </p:spPr>
        <p:txBody>
          <a:bodyPr rtlCol="0"/>
          <a:lstStyle/>
          <a:p>
            <a:pPr lvl="0"/>
            <a:endParaRPr lang="en-US" noProof="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DBBB8CC-FA86-4B84-A92C-8FB1D62C97E0}" type="slidenum">
              <a:rPr lang="en-US" altLang="en-US"/>
              <a:pPr>
                <a:defRPr/>
              </a:pPr>
              <a:t>‹#›</a:t>
            </a:fld>
            <a:endParaRPr lang="en-US" altLang="en-US"/>
          </a:p>
        </p:txBody>
      </p:sp>
    </p:spTree>
    <p:extLst>
      <p:ext uri="{BB962C8B-B14F-4D97-AF65-F5344CB8AC3E}">
        <p14:creationId xmlns:p14="http://schemas.microsoft.com/office/powerpoint/2010/main" val="4166933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grpSp>
        <p:nvGrpSpPr>
          <p:cNvPr id="4" name="Group 10"/>
          <p:cNvGrpSpPr>
            <a:grpSpLocks/>
          </p:cNvGrpSpPr>
          <p:nvPr/>
        </p:nvGrpSpPr>
        <p:grpSpPr bwMode="auto">
          <a:xfrm>
            <a:off x="0" y="1584325"/>
            <a:ext cx="9144000" cy="44450"/>
            <a:chOff x="0" y="1613647"/>
            <a:chExt cx="9144000" cy="45291"/>
          </a:xfrm>
        </p:grpSpPr>
        <p:cxnSp>
          <p:nvCxnSpPr>
            <p:cNvPr id="5" name="Straight Connector 4"/>
            <p:cNvCxnSpPr/>
            <p:nvPr/>
          </p:nvCxnSpPr>
          <p:spPr>
            <a:xfrm>
              <a:off x="0" y="1657321"/>
              <a:ext cx="9144000" cy="1617"/>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1613647"/>
              <a:ext cx="9144000" cy="161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CA"/>
              <a:t>Click to edit Master title style</a:t>
            </a:r>
            <a:endParaRPr/>
          </a:p>
        </p:txBody>
      </p:sp>
      <p:sp>
        <p:nvSpPr>
          <p:cNvPr id="3" name="Content Placeholder 2"/>
          <p:cNvSpPr>
            <a:spLocks noGrp="1"/>
          </p:cNvSpPr>
          <p:nvPr>
            <p:ph idx="1"/>
          </p:nvPr>
        </p:nvSpPr>
        <p:spPr/>
        <p:txBody>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BE2C1CC-2934-4B96-8ED7-E327B2AED3C2}" type="slidenum">
              <a:rPr lang="en-US" altLang="en-US"/>
              <a:pPr>
                <a:defRPr/>
              </a:pPr>
              <a:t>‹#›</a:t>
            </a:fld>
            <a:endParaRPr lang="en-US" altLang="en-US"/>
          </a:p>
        </p:txBody>
      </p:sp>
    </p:spTree>
    <p:extLst>
      <p:ext uri="{BB962C8B-B14F-4D97-AF65-F5344CB8AC3E}">
        <p14:creationId xmlns:p14="http://schemas.microsoft.com/office/powerpoint/2010/main" val="1558511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grpSp>
        <p:nvGrpSpPr>
          <p:cNvPr id="5" name="Group 6"/>
          <p:cNvGrpSpPr>
            <a:grpSpLocks/>
          </p:cNvGrpSpPr>
          <p:nvPr/>
        </p:nvGrpSpPr>
        <p:grpSpPr bwMode="auto">
          <a:xfrm>
            <a:off x="0" y="1460500"/>
            <a:ext cx="9144000" cy="46038"/>
            <a:chOff x="0" y="1613647"/>
            <a:chExt cx="9144000" cy="45291"/>
          </a:xfrm>
        </p:grpSpPr>
        <p:cxnSp>
          <p:nvCxnSpPr>
            <p:cNvPr id="6" name="Straight Connector 5"/>
            <p:cNvCxnSpPr/>
            <p:nvPr/>
          </p:nvCxnSpPr>
          <p:spPr>
            <a:xfrm>
              <a:off x="0" y="1657376"/>
              <a:ext cx="9144000" cy="1562"/>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1613647"/>
              <a:ext cx="9144000" cy="156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 9"/>
          <p:cNvGrpSpPr>
            <a:grpSpLocks/>
          </p:cNvGrpSpPr>
          <p:nvPr/>
        </p:nvGrpSpPr>
        <p:grpSpPr bwMode="auto">
          <a:xfrm>
            <a:off x="0" y="4953000"/>
            <a:ext cx="9144000" cy="46038"/>
            <a:chOff x="0" y="1613647"/>
            <a:chExt cx="9144000" cy="45291"/>
          </a:xfrm>
        </p:grpSpPr>
        <p:cxnSp>
          <p:nvCxnSpPr>
            <p:cNvPr id="9" name="Straight Connector 8"/>
            <p:cNvCxnSpPr/>
            <p:nvPr/>
          </p:nvCxnSpPr>
          <p:spPr>
            <a:xfrm>
              <a:off x="0" y="1657376"/>
              <a:ext cx="9144000" cy="1562"/>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1613647"/>
              <a:ext cx="9144000" cy="156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Oval 10"/>
          <p:cNvSpPr>
            <a:spLocks noChangeAspect="1"/>
          </p:cNvSpPr>
          <p:nvPr/>
        </p:nvSpPr>
        <p:spPr>
          <a:xfrm>
            <a:off x="134471" y="685800"/>
            <a:ext cx="5268049" cy="5268049"/>
          </a:xfrm>
          <a:prstGeom prst="ellipse">
            <a:avLst/>
          </a:prstGeom>
          <a:gradFill flip="none" rotWithShape="1">
            <a:gsLst>
              <a:gs pos="0">
                <a:schemeClr val="accent1"/>
              </a:gs>
              <a:gs pos="50000">
                <a:schemeClr val="accent1">
                  <a:lumMod val="75000"/>
                </a:schemeClr>
              </a:gs>
              <a:gs pos="100000">
                <a:schemeClr val="accent1"/>
              </a:gs>
            </a:gsLst>
            <a:lin ang="8400000" scaled="0"/>
            <a:tileRect/>
          </a:gradFill>
          <a:ln>
            <a:noFill/>
          </a:ln>
          <a:effectLst>
            <a:outerShdw blurRad="50800" dist="38100" dir="5400000" algn="t" rotWithShape="0">
              <a:prstClr val="black">
                <a:alpha val="40000"/>
              </a:prstClr>
            </a:outerShdw>
          </a:effectLst>
          <a:scene3d>
            <a:camera prst="orthographicFront"/>
            <a:lightRig rig="chilly" dir="t">
              <a:rot lat="0" lon="0" rev="16800000"/>
            </a:lightRig>
          </a:scene3d>
          <a:sp3d>
            <a:bevelT w="127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a:p>
        </p:txBody>
      </p:sp>
      <p:sp>
        <p:nvSpPr>
          <p:cNvPr id="12" name="Oval 11"/>
          <p:cNvSpPr/>
          <p:nvPr/>
        </p:nvSpPr>
        <p:spPr>
          <a:xfrm>
            <a:off x="229676" y="712694"/>
            <a:ext cx="4983480" cy="4983480"/>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38100" dist="12700" dir="27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800">
                <a:solidFill>
                  <a:schemeClr val="tx1"/>
                </a:solidFill>
                <a:latin typeface="Times New Roman" pitchFamily="18" charset="0"/>
                <a:ea typeface="ＭＳ Ｐゴシック" pitchFamily="34" charset="-128"/>
              </a:defRPr>
            </a:lvl1pPr>
            <a:lvl2pPr marL="742950" indent="-285750" eaLnBrk="0" hangingPunct="0">
              <a:defRPr sz="2800">
                <a:solidFill>
                  <a:schemeClr val="tx1"/>
                </a:solidFill>
                <a:latin typeface="Times New Roman" pitchFamily="18" charset="0"/>
                <a:ea typeface="ＭＳ Ｐゴシック" pitchFamily="34" charset="-128"/>
              </a:defRPr>
            </a:lvl2pPr>
            <a:lvl3pPr marL="1143000" indent="-228600" eaLnBrk="0" hangingPunct="0">
              <a:defRPr sz="2800">
                <a:solidFill>
                  <a:schemeClr val="tx1"/>
                </a:solidFill>
                <a:latin typeface="Times New Roman" pitchFamily="18" charset="0"/>
                <a:ea typeface="ＭＳ Ｐゴシック" pitchFamily="34" charset="-128"/>
              </a:defRPr>
            </a:lvl3pPr>
            <a:lvl4pPr marL="1600200" indent="-228600" eaLnBrk="0" hangingPunct="0">
              <a:defRPr sz="2800">
                <a:solidFill>
                  <a:schemeClr val="tx1"/>
                </a:solidFill>
                <a:latin typeface="Times New Roman" pitchFamily="18" charset="0"/>
                <a:ea typeface="ＭＳ Ｐゴシック" pitchFamily="34" charset="-128"/>
              </a:defRPr>
            </a:lvl4pPr>
            <a:lvl5pPr marL="2057400" indent="-228600" eaLnBrk="0" hangingPunct="0">
              <a:defRPr sz="28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ＭＳ Ｐゴシック" pitchFamily="34" charset="-128"/>
              </a:defRPr>
            </a:lvl9pPr>
          </a:lstStyle>
          <a:p>
            <a:pPr algn="ctr" eaLnBrk="1" hangingPunct="1">
              <a:defRPr/>
            </a:pPr>
            <a:endParaRPr lang="en-US">
              <a:solidFill>
                <a:srgbClr val="FFFFFF"/>
              </a:solidFill>
              <a:latin typeface="Corbel" pitchFamily="34" charset="0"/>
            </a:endParaRPr>
          </a:p>
        </p:txBody>
      </p:sp>
      <p:sp>
        <p:nvSpPr>
          <p:cNvPr id="2" name="Title 1"/>
          <p:cNvSpPr>
            <a:spLocks noGrp="1"/>
          </p:cNvSpPr>
          <p:nvPr>
            <p:ph type="ctrTitle"/>
          </p:nvPr>
        </p:nvSpPr>
        <p:spPr>
          <a:xfrm>
            <a:off x="5365376" y="1573306"/>
            <a:ext cx="3653117" cy="2133600"/>
          </a:xfrm>
        </p:spPr>
        <p:txBody>
          <a:bodyPr anchor="b"/>
          <a:lstStyle>
            <a:lvl1pPr algn="r">
              <a:defRPr/>
            </a:lvl1pPr>
          </a:lstStyle>
          <a:p>
            <a:r>
              <a:rPr lang="en-CA"/>
              <a:t>Click to edit Master title style</a:t>
            </a:r>
            <a:endParaRPr/>
          </a:p>
        </p:txBody>
      </p:sp>
      <p:sp>
        <p:nvSpPr>
          <p:cNvPr id="3" name="Subtitle 2"/>
          <p:cNvSpPr>
            <a:spLocks noGrp="1"/>
          </p:cNvSpPr>
          <p:nvPr>
            <p:ph type="subTitle" idx="1"/>
          </p:nvPr>
        </p:nvSpPr>
        <p:spPr>
          <a:xfrm>
            <a:off x="5365376" y="3998259"/>
            <a:ext cx="3653117" cy="883024"/>
          </a:xfr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a:p>
        </p:txBody>
      </p:sp>
      <p:sp>
        <p:nvSpPr>
          <p:cNvPr id="18" name="Picture Placeholder 24"/>
          <p:cNvSpPr>
            <a:spLocks noGrp="1"/>
          </p:cNvSpPr>
          <p:nvPr>
            <p:ph type="pic" sz="quarter" idx="13"/>
          </p:nvPr>
        </p:nvSpPr>
        <p:spPr>
          <a:xfrm>
            <a:off x="241232" y="716992"/>
            <a:ext cx="4906459" cy="4852935"/>
          </a:xfrm>
          <a:prstGeom prst="ellipse">
            <a:avLst/>
          </a:prstGeom>
          <a:effectLst>
            <a:innerShdw blurRad="63500" dist="50800" dir="16200000">
              <a:prstClr val="black">
                <a:alpha val="30000"/>
              </a:prstClr>
            </a:innerShdw>
          </a:effectLst>
        </p:spPr>
        <p:txBody>
          <a:bodyPr rtlCol="0"/>
          <a:lstStyle>
            <a:lvl1pPr algn="r">
              <a:buNone/>
              <a:defRPr sz="1800"/>
            </a:lvl1pPr>
          </a:lstStyle>
          <a:p>
            <a:pPr lvl="0"/>
            <a:r>
              <a:rPr lang="en-CA" noProof="0"/>
              <a:t>Click icon to add picture</a:t>
            </a:r>
            <a:endParaRPr noProof="0"/>
          </a:p>
        </p:txBody>
      </p:sp>
      <p:sp>
        <p:nvSpPr>
          <p:cNvPr id="13" name="Date Placeholder 3"/>
          <p:cNvSpPr>
            <a:spLocks noGrp="1"/>
          </p:cNvSpPr>
          <p:nvPr>
            <p:ph type="dt" sz="half" idx="14"/>
          </p:nvPr>
        </p:nvSpPr>
        <p:spPr/>
        <p:txBody>
          <a:bodyPr/>
          <a:lstStyle>
            <a:lvl1pPr>
              <a:defRPr/>
            </a:lvl1pPr>
          </a:lstStyle>
          <a:p>
            <a:pPr>
              <a:defRPr/>
            </a:pPr>
            <a:endParaRPr lang="en-US"/>
          </a:p>
        </p:txBody>
      </p:sp>
      <p:sp>
        <p:nvSpPr>
          <p:cNvPr id="14" name="Footer Placeholder 4"/>
          <p:cNvSpPr>
            <a:spLocks noGrp="1"/>
          </p:cNvSpPr>
          <p:nvPr>
            <p:ph type="ftr" sz="quarter" idx="15"/>
          </p:nvPr>
        </p:nvSpPr>
        <p:spPr>
          <a:xfrm>
            <a:off x="3124200" y="6356350"/>
            <a:ext cx="2895600" cy="365125"/>
          </a:xfrm>
        </p:spPr>
        <p:txBody>
          <a:bodyPr/>
          <a:lstStyle>
            <a:lvl1pPr algn="ctr">
              <a:defRPr/>
            </a:lvl1pPr>
          </a:lstStyle>
          <a:p>
            <a:pPr>
              <a:defRPr/>
            </a:pPr>
            <a:endParaRPr lang="en-US"/>
          </a:p>
        </p:txBody>
      </p:sp>
    </p:spTree>
    <p:extLst>
      <p:ext uri="{BB962C8B-B14F-4D97-AF65-F5344CB8AC3E}">
        <p14:creationId xmlns:p14="http://schemas.microsoft.com/office/powerpoint/2010/main" val="233047867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grpSp>
        <p:nvGrpSpPr>
          <p:cNvPr id="4" name="Group 7"/>
          <p:cNvGrpSpPr>
            <a:grpSpLocks/>
          </p:cNvGrpSpPr>
          <p:nvPr/>
        </p:nvGrpSpPr>
        <p:grpSpPr bwMode="auto">
          <a:xfrm>
            <a:off x="0" y="1447800"/>
            <a:ext cx="9144000" cy="46038"/>
            <a:chOff x="0" y="1613647"/>
            <a:chExt cx="9144000" cy="45291"/>
          </a:xfrm>
        </p:grpSpPr>
        <p:cxnSp>
          <p:nvCxnSpPr>
            <p:cNvPr id="5" name="Straight Connector 4"/>
            <p:cNvCxnSpPr/>
            <p:nvPr/>
          </p:nvCxnSpPr>
          <p:spPr>
            <a:xfrm>
              <a:off x="0" y="1657376"/>
              <a:ext cx="9144000" cy="1562"/>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1613647"/>
              <a:ext cx="9144000" cy="156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10"/>
          <p:cNvGrpSpPr>
            <a:grpSpLocks/>
          </p:cNvGrpSpPr>
          <p:nvPr/>
        </p:nvGrpSpPr>
        <p:grpSpPr bwMode="auto">
          <a:xfrm>
            <a:off x="0" y="4940300"/>
            <a:ext cx="9144000" cy="44450"/>
            <a:chOff x="0" y="1613647"/>
            <a:chExt cx="9144000" cy="45291"/>
          </a:xfrm>
        </p:grpSpPr>
        <p:cxnSp>
          <p:nvCxnSpPr>
            <p:cNvPr id="8" name="Straight Connector 7"/>
            <p:cNvCxnSpPr/>
            <p:nvPr/>
          </p:nvCxnSpPr>
          <p:spPr>
            <a:xfrm>
              <a:off x="0" y="1657321"/>
              <a:ext cx="9144000" cy="1617"/>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61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57200" y="2133600"/>
            <a:ext cx="8228013" cy="1362075"/>
          </a:xfrm>
        </p:spPr>
        <p:txBody>
          <a:bodyPr anchor="b"/>
          <a:lstStyle>
            <a:lvl1pPr algn="ctr">
              <a:defRPr sz="4800" b="1" cap="none" baseline="0"/>
            </a:lvl1pPr>
          </a:lstStyle>
          <a:p>
            <a:r>
              <a:rPr lang="en-CA"/>
              <a:t>Click to edit Master title style</a:t>
            </a:r>
            <a:endParaRPr/>
          </a:p>
        </p:txBody>
      </p:sp>
      <p:sp>
        <p:nvSpPr>
          <p:cNvPr id="3" name="Text Placeholder 2"/>
          <p:cNvSpPr>
            <a:spLocks noGrp="1"/>
          </p:cNvSpPr>
          <p:nvPr>
            <p:ph type="body" idx="1"/>
          </p:nvPr>
        </p:nvSpPr>
        <p:spPr>
          <a:xfrm>
            <a:off x="457200" y="3529013"/>
            <a:ext cx="8228013" cy="13477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10" name="Date Placeholder 3"/>
          <p:cNvSpPr>
            <a:spLocks noGrp="1"/>
          </p:cNvSpPr>
          <p:nvPr>
            <p:ph type="dt" sz="half" idx="10"/>
          </p:nvPr>
        </p:nvSpPr>
        <p:spPr/>
        <p:txBody>
          <a:bodyPr/>
          <a:lstStyle>
            <a:lvl1pPr>
              <a:defRPr/>
            </a:lvl1pPr>
          </a:lstStyle>
          <a:p>
            <a:pPr>
              <a:defRPr/>
            </a:pPr>
            <a:endParaRPr lang="en-US"/>
          </a:p>
        </p:txBody>
      </p:sp>
      <p:sp>
        <p:nvSpPr>
          <p:cNvPr id="11" name="Footer Placeholder 4"/>
          <p:cNvSpPr>
            <a:spLocks noGrp="1"/>
          </p:cNvSpPr>
          <p:nvPr>
            <p:ph type="ftr" sz="quarter" idx="11"/>
          </p:nvPr>
        </p:nvSpPr>
        <p:spPr/>
        <p:txBody>
          <a:bodyPr/>
          <a:lstStyle>
            <a:lvl1pPr>
              <a:defRPr/>
            </a:lvl1pPr>
          </a:lstStyle>
          <a:p>
            <a:pPr>
              <a:defRPr/>
            </a:pPr>
            <a:endParaRPr lang="en-US"/>
          </a:p>
        </p:txBody>
      </p:sp>
      <p:sp>
        <p:nvSpPr>
          <p:cNvPr id="12" name="Slide Number Placeholder 5"/>
          <p:cNvSpPr>
            <a:spLocks noGrp="1"/>
          </p:cNvSpPr>
          <p:nvPr>
            <p:ph type="sldNum" sz="quarter" idx="12"/>
          </p:nvPr>
        </p:nvSpPr>
        <p:spPr/>
        <p:txBody>
          <a:bodyPr/>
          <a:lstStyle>
            <a:lvl1pPr>
              <a:defRPr/>
            </a:lvl1pPr>
          </a:lstStyle>
          <a:p>
            <a:pPr>
              <a:defRPr/>
            </a:pPr>
            <a:fld id="{C68A81AD-3756-4EBC-BFDF-0CFC881B3A83}" type="slidenum">
              <a:rPr lang="en-US" altLang="en-US"/>
              <a:pPr>
                <a:defRPr/>
              </a:pPr>
              <a:t>‹#›</a:t>
            </a:fld>
            <a:endParaRPr lang="en-US" altLang="en-US"/>
          </a:p>
        </p:txBody>
      </p:sp>
    </p:spTree>
    <p:extLst>
      <p:ext uri="{BB962C8B-B14F-4D97-AF65-F5344CB8AC3E}">
        <p14:creationId xmlns:p14="http://schemas.microsoft.com/office/powerpoint/2010/main" val="412310430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16"/>
          <p:cNvGrpSpPr>
            <a:grpSpLocks/>
          </p:cNvGrpSpPr>
          <p:nvPr/>
        </p:nvGrpSpPr>
        <p:grpSpPr bwMode="auto">
          <a:xfrm>
            <a:off x="0" y="1584325"/>
            <a:ext cx="9144000" cy="44450"/>
            <a:chOff x="0" y="1613647"/>
            <a:chExt cx="9144000" cy="45291"/>
          </a:xfrm>
        </p:grpSpPr>
        <p:cxnSp>
          <p:nvCxnSpPr>
            <p:cNvPr id="6" name="Straight Connector 5"/>
            <p:cNvCxnSpPr/>
            <p:nvPr/>
          </p:nvCxnSpPr>
          <p:spPr>
            <a:xfrm>
              <a:off x="0" y="1657321"/>
              <a:ext cx="9144000" cy="1617"/>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1613647"/>
              <a:ext cx="9144000" cy="161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CA"/>
              <a:t>Click to edit Master title style</a:t>
            </a:r>
            <a:endParaRPr/>
          </a:p>
        </p:txBody>
      </p:sp>
      <p:sp>
        <p:nvSpPr>
          <p:cNvPr id="3" name="Content Placeholder 2"/>
          <p:cNvSpPr>
            <a:spLocks noGrp="1"/>
          </p:cNvSpPr>
          <p:nvPr>
            <p:ph sz="half" idx="1"/>
          </p:nvPr>
        </p:nvSpPr>
        <p:spPr>
          <a:xfrm>
            <a:off x="457200" y="2057401"/>
            <a:ext cx="3931920" cy="3980328"/>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4" name="Content Placeholder 3"/>
          <p:cNvSpPr>
            <a:spLocks noGrp="1"/>
          </p:cNvSpPr>
          <p:nvPr>
            <p:ph sz="half" idx="2"/>
          </p:nvPr>
        </p:nvSpPr>
        <p:spPr>
          <a:xfrm>
            <a:off x="4754880" y="2057401"/>
            <a:ext cx="3931920" cy="3980328"/>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8" name="Date Placeholder 4"/>
          <p:cNvSpPr>
            <a:spLocks noGrp="1"/>
          </p:cNvSpPr>
          <p:nvPr>
            <p:ph type="dt" sz="half" idx="10"/>
          </p:nvPr>
        </p:nvSpPr>
        <p:spPr/>
        <p:txBody>
          <a:bodyPr/>
          <a:lstStyle>
            <a:lvl1pPr>
              <a:defRPr/>
            </a:lvl1pPr>
          </a:lstStyle>
          <a:p>
            <a:pPr>
              <a:defRPr/>
            </a:pPr>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p:txBody>
          <a:bodyPr/>
          <a:lstStyle>
            <a:lvl1pPr>
              <a:defRPr/>
            </a:lvl1pPr>
          </a:lstStyle>
          <a:p>
            <a:pPr>
              <a:defRPr/>
            </a:pPr>
            <a:fld id="{820ABE5C-6225-48D1-8343-07F2D24FB77E}" type="slidenum">
              <a:rPr lang="en-US" altLang="en-US"/>
              <a:pPr>
                <a:defRPr/>
              </a:pPr>
              <a:t>‹#›</a:t>
            </a:fld>
            <a:endParaRPr lang="en-US" altLang="en-US"/>
          </a:p>
        </p:txBody>
      </p:sp>
    </p:spTree>
    <p:extLst>
      <p:ext uri="{BB962C8B-B14F-4D97-AF65-F5344CB8AC3E}">
        <p14:creationId xmlns:p14="http://schemas.microsoft.com/office/powerpoint/2010/main" val="3171275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6"/>
          <p:cNvGrpSpPr>
            <a:grpSpLocks/>
          </p:cNvGrpSpPr>
          <p:nvPr/>
        </p:nvGrpSpPr>
        <p:grpSpPr bwMode="auto">
          <a:xfrm>
            <a:off x="0" y="1584325"/>
            <a:ext cx="9144000" cy="44450"/>
            <a:chOff x="0" y="1613647"/>
            <a:chExt cx="9144000" cy="45291"/>
          </a:xfrm>
        </p:grpSpPr>
        <p:cxnSp>
          <p:nvCxnSpPr>
            <p:cNvPr id="8" name="Straight Connector 7"/>
            <p:cNvCxnSpPr/>
            <p:nvPr/>
          </p:nvCxnSpPr>
          <p:spPr>
            <a:xfrm>
              <a:off x="0" y="1657321"/>
              <a:ext cx="9144000" cy="1617"/>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61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lvl1pPr>
              <a:defRPr/>
            </a:lvl1pPr>
          </a:lstStyle>
          <a:p>
            <a:r>
              <a:rPr lang="en-CA"/>
              <a:t>Click to edit Master title style</a:t>
            </a:r>
            <a:endParaRPr/>
          </a:p>
        </p:txBody>
      </p:sp>
      <p:sp>
        <p:nvSpPr>
          <p:cNvPr id="3" name="Text Placeholder 2"/>
          <p:cNvSpPr>
            <a:spLocks noGrp="1"/>
          </p:cNvSpPr>
          <p:nvPr>
            <p:ph type="body" idx="1"/>
          </p:nvPr>
        </p:nvSpPr>
        <p:spPr>
          <a:xfrm>
            <a:off x="457200" y="1734670"/>
            <a:ext cx="3931920" cy="744071"/>
          </a:xfrm>
        </p:spPr>
        <p:txBody>
          <a:bodyPr anchor="ctr">
            <a:noAutofit/>
          </a:bodyPr>
          <a:lstStyle>
            <a:lvl1pPr marL="0" indent="0" algn="ctr">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514600"/>
            <a:ext cx="3931920" cy="3523129"/>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5" name="Text Placeholder 4"/>
          <p:cNvSpPr>
            <a:spLocks noGrp="1"/>
          </p:cNvSpPr>
          <p:nvPr>
            <p:ph type="body" sz="quarter" idx="3"/>
          </p:nvPr>
        </p:nvSpPr>
        <p:spPr>
          <a:xfrm>
            <a:off x="4754880" y="1734670"/>
            <a:ext cx="3931920" cy="744071"/>
          </a:xfrm>
        </p:spPr>
        <p:txBody>
          <a:bodyPr anchor="ctr">
            <a:noAutofit/>
          </a:bodyPr>
          <a:lstStyle>
            <a:lvl1pPr marL="0" indent="0" algn="ctr">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754880" y="2514600"/>
            <a:ext cx="3931920" cy="3523129"/>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10" name="Date Placeholder 6"/>
          <p:cNvSpPr>
            <a:spLocks noGrp="1"/>
          </p:cNvSpPr>
          <p:nvPr>
            <p:ph type="dt" sz="half" idx="10"/>
          </p:nvPr>
        </p:nvSpPr>
        <p:spPr/>
        <p:txBody>
          <a:bodyPr/>
          <a:lstStyle>
            <a:lvl1pPr>
              <a:defRPr/>
            </a:lvl1pPr>
          </a:lstStyle>
          <a:p>
            <a:pPr>
              <a:defRPr/>
            </a:pPr>
            <a:endParaRPr lang="en-US"/>
          </a:p>
        </p:txBody>
      </p:sp>
      <p:sp>
        <p:nvSpPr>
          <p:cNvPr id="11" name="Footer Placeholder 7"/>
          <p:cNvSpPr>
            <a:spLocks noGrp="1"/>
          </p:cNvSpPr>
          <p:nvPr>
            <p:ph type="ftr" sz="quarter" idx="11"/>
          </p:nvPr>
        </p:nvSpPr>
        <p:spPr/>
        <p:txBody>
          <a:bodyPr/>
          <a:lstStyle>
            <a:lvl1pPr>
              <a:defRPr/>
            </a:lvl1pPr>
          </a:lstStyle>
          <a:p>
            <a:pPr>
              <a:defRPr/>
            </a:pPr>
            <a:endParaRPr lang="en-US"/>
          </a:p>
        </p:txBody>
      </p:sp>
      <p:sp>
        <p:nvSpPr>
          <p:cNvPr id="12" name="Slide Number Placeholder 8"/>
          <p:cNvSpPr>
            <a:spLocks noGrp="1"/>
          </p:cNvSpPr>
          <p:nvPr>
            <p:ph type="sldNum" sz="quarter" idx="12"/>
          </p:nvPr>
        </p:nvSpPr>
        <p:spPr/>
        <p:txBody>
          <a:bodyPr/>
          <a:lstStyle>
            <a:lvl1pPr>
              <a:defRPr/>
            </a:lvl1pPr>
          </a:lstStyle>
          <a:p>
            <a:pPr>
              <a:defRPr/>
            </a:pPr>
            <a:fld id="{F30B2DF7-666A-4C63-8DEA-B3449DA19248}" type="slidenum">
              <a:rPr lang="en-US" altLang="en-US"/>
              <a:pPr>
                <a:defRPr/>
              </a:pPr>
              <a:t>‹#›</a:t>
            </a:fld>
            <a:endParaRPr lang="en-US" altLang="en-US"/>
          </a:p>
        </p:txBody>
      </p:sp>
    </p:spTree>
    <p:extLst>
      <p:ext uri="{BB962C8B-B14F-4D97-AF65-F5344CB8AC3E}">
        <p14:creationId xmlns:p14="http://schemas.microsoft.com/office/powerpoint/2010/main" val="3508561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6"/>
          <p:cNvGrpSpPr>
            <a:grpSpLocks/>
          </p:cNvGrpSpPr>
          <p:nvPr/>
        </p:nvGrpSpPr>
        <p:grpSpPr bwMode="auto">
          <a:xfrm>
            <a:off x="0" y="1584325"/>
            <a:ext cx="9144000" cy="44450"/>
            <a:chOff x="0" y="1613647"/>
            <a:chExt cx="9144000" cy="45291"/>
          </a:xfrm>
        </p:grpSpPr>
        <p:cxnSp>
          <p:nvCxnSpPr>
            <p:cNvPr id="4" name="Straight Connector 3"/>
            <p:cNvCxnSpPr/>
            <p:nvPr/>
          </p:nvCxnSpPr>
          <p:spPr>
            <a:xfrm>
              <a:off x="0" y="1657321"/>
              <a:ext cx="9144000" cy="1617"/>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0" y="1613647"/>
              <a:ext cx="9144000" cy="161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CA"/>
              <a:t>Click to edit Master title style</a:t>
            </a:r>
            <a:endParaRPr/>
          </a:p>
        </p:txBody>
      </p:sp>
      <p:sp>
        <p:nvSpPr>
          <p:cNvPr id="6" name="Date Placeholder 2"/>
          <p:cNvSpPr>
            <a:spLocks noGrp="1"/>
          </p:cNvSpPr>
          <p:nvPr>
            <p:ph type="dt" sz="half" idx="10"/>
          </p:nvPr>
        </p:nvSpPr>
        <p:spPr/>
        <p:txBody>
          <a:bodyPr/>
          <a:lstStyle>
            <a:lvl1pPr>
              <a:defRPr/>
            </a:lvl1pPr>
          </a:lstStyle>
          <a:p>
            <a:pPr>
              <a:defRPr/>
            </a:pPr>
            <a:endParaRPr lang="en-US"/>
          </a:p>
        </p:txBody>
      </p:sp>
      <p:sp>
        <p:nvSpPr>
          <p:cNvPr id="7" name="Footer Placeholder 3"/>
          <p:cNvSpPr>
            <a:spLocks noGrp="1"/>
          </p:cNvSpPr>
          <p:nvPr>
            <p:ph type="ftr" sz="quarter" idx="11"/>
          </p:nvPr>
        </p:nvSpPr>
        <p:spPr/>
        <p:txBody>
          <a:bodyPr/>
          <a:lstStyle>
            <a:lvl1pPr>
              <a:defRPr/>
            </a:lvl1pPr>
          </a:lstStyle>
          <a:p>
            <a:pPr>
              <a:defRPr/>
            </a:pPr>
            <a:endParaRPr lang="en-US"/>
          </a:p>
        </p:txBody>
      </p:sp>
      <p:sp>
        <p:nvSpPr>
          <p:cNvPr id="8" name="Slide Number Placeholder 4"/>
          <p:cNvSpPr>
            <a:spLocks noGrp="1"/>
          </p:cNvSpPr>
          <p:nvPr>
            <p:ph type="sldNum" sz="quarter" idx="12"/>
          </p:nvPr>
        </p:nvSpPr>
        <p:spPr/>
        <p:txBody>
          <a:bodyPr/>
          <a:lstStyle>
            <a:lvl1pPr>
              <a:defRPr/>
            </a:lvl1pPr>
          </a:lstStyle>
          <a:p>
            <a:pPr>
              <a:defRPr/>
            </a:pPr>
            <a:fld id="{7071DDA0-516D-426C-93B9-8D6B9F580AE4}" type="slidenum">
              <a:rPr lang="en-US" altLang="en-US"/>
              <a:pPr>
                <a:defRPr/>
              </a:pPr>
              <a:t>‹#›</a:t>
            </a:fld>
            <a:endParaRPr lang="en-US" altLang="en-US"/>
          </a:p>
        </p:txBody>
      </p:sp>
    </p:spTree>
    <p:extLst>
      <p:ext uri="{BB962C8B-B14F-4D97-AF65-F5344CB8AC3E}">
        <p14:creationId xmlns:p14="http://schemas.microsoft.com/office/powerpoint/2010/main" val="1615736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F2FE4CF-213C-4595-BBC0-F21B310BA0CD}" type="slidenum">
              <a:rPr lang="en-US" altLang="en-US"/>
              <a:pPr>
                <a:defRPr/>
              </a:pPr>
              <a:t>‹#›</a:t>
            </a:fld>
            <a:endParaRPr lang="en-US" altLang="en-US"/>
          </a:p>
        </p:txBody>
      </p:sp>
    </p:spTree>
    <p:extLst>
      <p:ext uri="{BB962C8B-B14F-4D97-AF65-F5344CB8AC3E}">
        <p14:creationId xmlns:p14="http://schemas.microsoft.com/office/powerpoint/2010/main" val="4195924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199" y="658906"/>
            <a:ext cx="3602039" cy="1162050"/>
          </a:xfrm>
        </p:spPr>
        <p:txBody>
          <a:bodyPr anchor="b"/>
          <a:lstStyle>
            <a:lvl1pPr algn="ctr">
              <a:defRPr sz="3600" b="1"/>
            </a:lvl1pPr>
          </a:lstStyle>
          <a:p>
            <a:r>
              <a:rPr lang="en-CA"/>
              <a:t>Click to edit Master title style</a:t>
            </a:r>
            <a:endParaRPr/>
          </a:p>
        </p:txBody>
      </p:sp>
      <p:sp>
        <p:nvSpPr>
          <p:cNvPr id="3" name="Content Placeholder 2"/>
          <p:cNvSpPr>
            <a:spLocks noGrp="1"/>
          </p:cNvSpPr>
          <p:nvPr>
            <p:ph idx="1"/>
          </p:nvPr>
        </p:nvSpPr>
        <p:spPr>
          <a:xfrm>
            <a:off x="4473388" y="273051"/>
            <a:ext cx="4206240" cy="5778500"/>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4" name="Text Placeholder 3"/>
          <p:cNvSpPr>
            <a:spLocks noGrp="1"/>
          </p:cNvSpPr>
          <p:nvPr>
            <p:ph type="body" sz="half" idx="2"/>
          </p:nvPr>
        </p:nvSpPr>
        <p:spPr>
          <a:xfrm>
            <a:off x="457199" y="1905001"/>
            <a:ext cx="3602039" cy="3733800"/>
          </a:xfrm>
        </p:spPr>
        <p:txBody>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1A06CBC-19A6-4ABF-964A-7BE0386833B4}" type="slidenum">
              <a:rPr lang="en-US" altLang="en-US"/>
              <a:pPr>
                <a:defRPr/>
              </a:pPr>
              <a:t>‹#›</a:t>
            </a:fld>
            <a:endParaRPr lang="en-US" altLang="en-US"/>
          </a:p>
        </p:txBody>
      </p:sp>
    </p:spTree>
    <p:extLst>
      <p:ext uri="{BB962C8B-B14F-4D97-AF65-F5344CB8AC3E}">
        <p14:creationId xmlns:p14="http://schemas.microsoft.com/office/powerpoint/2010/main" val="98144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CA"/>
              <a:t>Click to edit Master title style</a:t>
            </a:r>
            <a:endParaRPr lang="en-US"/>
          </a:p>
        </p:txBody>
      </p:sp>
      <p:sp>
        <p:nvSpPr>
          <p:cNvPr id="3" name="Text Placeholder 2"/>
          <p:cNvSpPr>
            <a:spLocks noGrp="1"/>
          </p:cNvSpPr>
          <p:nvPr>
            <p:ph type="body" idx="1"/>
          </p:nvPr>
        </p:nvSpPr>
        <p:spPr>
          <a:xfrm>
            <a:off x="457200" y="2057400"/>
            <a:ext cx="8229600" cy="3962400"/>
          </a:xfrm>
          <a:prstGeom prst="rect">
            <a:avLst/>
          </a:prstGeom>
        </p:spPr>
        <p:txBody>
          <a:bodyPr vert="horz" wrap="square" lIns="91440" tIns="45720" rIns="91440" bIns="45720" numCol="1" anchor="t" anchorCtr="0" compatLnSpc="1">
            <a:prstTxWarp prst="textNoShape">
              <a:avLst/>
            </a:prstTxWarp>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2"/>
          </p:nvPr>
        </p:nvSpPr>
        <p:spPr>
          <a:xfrm>
            <a:off x="6570663"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latin typeface="Times New Roman" pitchFamily="18" charset="0"/>
                <a:ea typeface="ＭＳ Ｐゴシック" pitchFamily="34" charset="-128"/>
                <a:cs typeface="+mn-cs"/>
              </a:defRPr>
            </a:lvl1pPr>
          </a:lstStyle>
          <a:p>
            <a:pPr>
              <a:defRPr/>
            </a:pPr>
            <a:endParaRPr lang="en-US"/>
          </a:p>
        </p:txBody>
      </p:sp>
      <p:sp>
        <p:nvSpPr>
          <p:cNvPr id="5" name="Footer Placeholder 4"/>
          <p:cNvSpPr>
            <a:spLocks noGrp="1"/>
          </p:cNvSpPr>
          <p:nvPr>
            <p:ph type="ftr" sz="quarter" idx="3"/>
          </p:nvPr>
        </p:nvSpPr>
        <p:spPr>
          <a:xfrm>
            <a:off x="457200" y="6356350"/>
            <a:ext cx="2895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FFFFFF"/>
                </a:solidFill>
                <a:latin typeface="Times New Roman" pitchFamily="18" charset="0"/>
                <a:ea typeface="ＭＳ Ｐゴシック" pitchFamily="34" charset="-128"/>
                <a:cs typeface="+mn-cs"/>
              </a:defRPr>
            </a:lvl1pPr>
          </a:lstStyle>
          <a:p>
            <a:pPr>
              <a:defRPr/>
            </a:pPr>
            <a:endParaRPr lang="en-US"/>
          </a:p>
        </p:txBody>
      </p:sp>
      <p:sp>
        <p:nvSpPr>
          <p:cNvPr id="6" name="Slide Number Placeholder 5"/>
          <p:cNvSpPr>
            <a:spLocks noGrp="1"/>
          </p:cNvSpPr>
          <p:nvPr>
            <p:ph type="sldNum" sz="quarter" idx="4"/>
          </p:nvPr>
        </p:nvSpPr>
        <p:spPr>
          <a:xfrm>
            <a:off x="4267200" y="6356350"/>
            <a:ext cx="609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FFFFFF"/>
                </a:solidFill>
                <a:latin typeface="Times New Roman" charset="0"/>
                <a:ea typeface="ＭＳ Ｐゴシック" charset="-128"/>
              </a:defRPr>
            </a:lvl1pPr>
          </a:lstStyle>
          <a:p>
            <a:pPr>
              <a:defRPr/>
            </a:pPr>
            <a:fld id="{DC5423E7-2420-4692-91C2-C9E0B0E8A212}"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4815" r:id="rId1"/>
    <p:sldLayoutId id="2147484816" r:id="rId2"/>
    <p:sldLayoutId id="2147484817" r:id="rId3"/>
    <p:sldLayoutId id="2147484818" r:id="rId4"/>
    <p:sldLayoutId id="2147484819" r:id="rId5"/>
    <p:sldLayoutId id="2147484820" r:id="rId6"/>
    <p:sldLayoutId id="2147484821" r:id="rId7"/>
    <p:sldLayoutId id="2147484812" r:id="rId8"/>
    <p:sldLayoutId id="2147484813" r:id="rId9"/>
    <p:sldLayoutId id="2147484822" r:id="rId10"/>
    <p:sldLayoutId id="2147484823" r:id="rId11"/>
    <p:sldLayoutId id="2147484824" r:id="rId12"/>
    <p:sldLayoutId id="2147484814" r:id="rId13"/>
  </p:sldLayoutIdLst>
  <p:txStyles>
    <p:titleStyle>
      <a:lvl1pPr algn="ctr" rtl="0" eaLnBrk="0" fontAlgn="base" hangingPunct="0">
        <a:spcBef>
          <a:spcPct val="0"/>
        </a:spcBef>
        <a:spcAft>
          <a:spcPct val="0"/>
        </a:spcAft>
        <a:defRPr sz="4800" b="1" kern="1200">
          <a:solidFill>
            <a:schemeClr val="tx1"/>
          </a:solidFill>
          <a:effectLst>
            <a:outerShdw blurRad="50800" dist="50800" dir="2700000" algn="tl" rotWithShape="0">
              <a:schemeClr val="bg1">
                <a:alpha val="30000"/>
              </a:schemeClr>
            </a:outerShdw>
          </a:effectLst>
          <a:latin typeface="+mj-lt"/>
          <a:ea typeface="ＭＳ Ｐゴシック" charset="-128"/>
          <a:cs typeface="+mj-cs"/>
        </a:defRPr>
      </a:lvl1pPr>
      <a:lvl2pPr algn="ctr" rtl="0" eaLnBrk="0" fontAlgn="base" hangingPunct="0">
        <a:spcBef>
          <a:spcPct val="0"/>
        </a:spcBef>
        <a:spcAft>
          <a:spcPct val="0"/>
        </a:spcAft>
        <a:defRPr sz="4800" b="1">
          <a:solidFill>
            <a:schemeClr val="tx1"/>
          </a:solidFill>
          <a:latin typeface="Corbel" charset="0"/>
          <a:ea typeface="ＭＳ Ｐゴシック" charset="-128"/>
        </a:defRPr>
      </a:lvl2pPr>
      <a:lvl3pPr algn="ctr" rtl="0" eaLnBrk="0" fontAlgn="base" hangingPunct="0">
        <a:spcBef>
          <a:spcPct val="0"/>
        </a:spcBef>
        <a:spcAft>
          <a:spcPct val="0"/>
        </a:spcAft>
        <a:defRPr sz="4800" b="1">
          <a:solidFill>
            <a:schemeClr val="tx1"/>
          </a:solidFill>
          <a:latin typeface="Corbel" charset="0"/>
          <a:ea typeface="ＭＳ Ｐゴシック" charset="-128"/>
        </a:defRPr>
      </a:lvl3pPr>
      <a:lvl4pPr algn="ctr" rtl="0" eaLnBrk="0" fontAlgn="base" hangingPunct="0">
        <a:spcBef>
          <a:spcPct val="0"/>
        </a:spcBef>
        <a:spcAft>
          <a:spcPct val="0"/>
        </a:spcAft>
        <a:defRPr sz="4800" b="1">
          <a:solidFill>
            <a:schemeClr val="tx1"/>
          </a:solidFill>
          <a:latin typeface="Corbel" charset="0"/>
          <a:ea typeface="ＭＳ Ｐゴシック" charset="-128"/>
        </a:defRPr>
      </a:lvl4pPr>
      <a:lvl5pPr algn="ctr" rtl="0" eaLnBrk="0" fontAlgn="base" hangingPunct="0">
        <a:spcBef>
          <a:spcPct val="0"/>
        </a:spcBef>
        <a:spcAft>
          <a:spcPct val="0"/>
        </a:spcAft>
        <a:defRPr sz="4800" b="1">
          <a:solidFill>
            <a:schemeClr val="tx1"/>
          </a:solidFill>
          <a:latin typeface="Corbel" charset="0"/>
          <a:ea typeface="ＭＳ Ｐゴシック" charset="-128"/>
        </a:defRPr>
      </a:lvl5pPr>
      <a:lvl6pPr marL="457200" algn="ctr" rtl="0" fontAlgn="base">
        <a:spcBef>
          <a:spcPct val="0"/>
        </a:spcBef>
        <a:spcAft>
          <a:spcPct val="0"/>
        </a:spcAft>
        <a:defRPr sz="4800" b="1">
          <a:solidFill>
            <a:schemeClr val="tx1"/>
          </a:solidFill>
          <a:latin typeface="Corbel" charset="0"/>
          <a:ea typeface="ＭＳ Ｐゴシック" charset="-128"/>
        </a:defRPr>
      </a:lvl6pPr>
      <a:lvl7pPr marL="914400" algn="ctr" rtl="0" fontAlgn="base">
        <a:spcBef>
          <a:spcPct val="0"/>
        </a:spcBef>
        <a:spcAft>
          <a:spcPct val="0"/>
        </a:spcAft>
        <a:defRPr sz="4800" b="1">
          <a:solidFill>
            <a:schemeClr val="tx1"/>
          </a:solidFill>
          <a:latin typeface="Corbel" charset="0"/>
          <a:ea typeface="ＭＳ Ｐゴシック" charset="-128"/>
        </a:defRPr>
      </a:lvl7pPr>
      <a:lvl8pPr marL="1371600" algn="ctr" rtl="0" fontAlgn="base">
        <a:spcBef>
          <a:spcPct val="0"/>
        </a:spcBef>
        <a:spcAft>
          <a:spcPct val="0"/>
        </a:spcAft>
        <a:defRPr sz="4800" b="1">
          <a:solidFill>
            <a:schemeClr val="tx1"/>
          </a:solidFill>
          <a:latin typeface="Corbel" charset="0"/>
          <a:ea typeface="ＭＳ Ｐゴシック" charset="-128"/>
        </a:defRPr>
      </a:lvl8pPr>
      <a:lvl9pPr marL="1828800" algn="ctr" rtl="0" fontAlgn="base">
        <a:spcBef>
          <a:spcPct val="0"/>
        </a:spcBef>
        <a:spcAft>
          <a:spcPct val="0"/>
        </a:spcAft>
        <a:defRPr sz="4800" b="1">
          <a:solidFill>
            <a:schemeClr val="tx1"/>
          </a:solidFill>
          <a:latin typeface="Corbel" charset="0"/>
          <a:ea typeface="ＭＳ Ｐゴシック" charset="-128"/>
        </a:defRPr>
      </a:lvl9pPr>
    </p:titleStyle>
    <p:bodyStyle>
      <a:lvl1pPr marL="342900" indent="-342900" algn="l" rtl="0" eaLnBrk="0" fontAlgn="base" hangingPunct="0">
        <a:spcBef>
          <a:spcPct val="20000"/>
        </a:spcBef>
        <a:spcAft>
          <a:spcPct val="0"/>
        </a:spcAft>
        <a:buClr>
          <a:schemeClr val="accent1"/>
        </a:buClr>
        <a:buSzPct val="90000"/>
        <a:buFont typeface="Wingdings" panose="05000000000000000000" pitchFamily="2" charset="2"/>
        <a:buChar char=""/>
        <a:defRPr sz="2400" b="1" kern="1200">
          <a:solidFill>
            <a:schemeClr val="tx1"/>
          </a:solidFill>
          <a:effectLst>
            <a:outerShdw blurRad="50800" dist="50800" dir="2700000" algn="tl" rotWithShape="0">
              <a:schemeClr val="bg1">
                <a:alpha val="30000"/>
              </a:schemeClr>
            </a:outerShdw>
          </a:effectLst>
          <a:latin typeface="+mn-lt"/>
          <a:ea typeface="ＭＳ Ｐゴシック" charset="-128"/>
          <a:cs typeface="+mn-cs"/>
        </a:defRPr>
      </a:lvl1pPr>
      <a:lvl2pPr marL="685800" indent="-336550" algn="l" rtl="0" eaLnBrk="0" fontAlgn="base" hangingPunct="0">
        <a:spcBef>
          <a:spcPct val="20000"/>
        </a:spcBef>
        <a:spcAft>
          <a:spcPct val="0"/>
        </a:spcAft>
        <a:buClr>
          <a:schemeClr val="accent2"/>
        </a:buClr>
        <a:buSzPct val="90000"/>
        <a:buFont typeface="Wingdings" panose="05000000000000000000" pitchFamily="2" charset="2"/>
        <a:buChar char=""/>
        <a:defRPr sz="2200" b="1" kern="1200">
          <a:solidFill>
            <a:schemeClr val="tx1"/>
          </a:solidFill>
          <a:effectLst>
            <a:outerShdw blurRad="50800" dist="50800" dir="2700000" algn="tl" rotWithShape="0">
              <a:schemeClr val="bg1">
                <a:alpha val="30000"/>
              </a:schemeClr>
            </a:outerShdw>
          </a:effectLst>
          <a:latin typeface="+mn-lt"/>
          <a:ea typeface="ＭＳ Ｐゴシック" charset="-128"/>
          <a:cs typeface="+mn-cs"/>
        </a:defRPr>
      </a:lvl2pPr>
      <a:lvl3pPr marL="1035050" indent="-349250" algn="l" rtl="0" eaLnBrk="0" fontAlgn="base" hangingPunct="0">
        <a:spcBef>
          <a:spcPct val="20000"/>
        </a:spcBef>
        <a:spcAft>
          <a:spcPct val="0"/>
        </a:spcAft>
        <a:buClr>
          <a:schemeClr val="accent1"/>
        </a:buClr>
        <a:buSzPct val="90000"/>
        <a:buFont typeface="Wingdings" panose="05000000000000000000" pitchFamily="2" charset="2"/>
        <a:buChar char=""/>
        <a:defRPr sz="2000" b="1" kern="1200">
          <a:solidFill>
            <a:schemeClr val="tx1"/>
          </a:solidFill>
          <a:effectLst>
            <a:outerShdw blurRad="50800" dist="50800" dir="2700000" algn="tl" rotWithShape="0">
              <a:schemeClr val="bg1">
                <a:alpha val="30000"/>
              </a:schemeClr>
            </a:outerShdw>
          </a:effectLst>
          <a:latin typeface="+mn-lt"/>
          <a:ea typeface="ＭＳ Ｐゴシック" charset="-128"/>
          <a:cs typeface="+mn-cs"/>
        </a:defRPr>
      </a:lvl3pPr>
      <a:lvl4pPr marL="1371600" indent="-336550" algn="l" rtl="0" eaLnBrk="0" fontAlgn="base" hangingPunct="0">
        <a:spcBef>
          <a:spcPct val="20000"/>
        </a:spcBef>
        <a:spcAft>
          <a:spcPct val="0"/>
        </a:spcAft>
        <a:buClr>
          <a:schemeClr val="accent2"/>
        </a:buClr>
        <a:buSzPct val="90000"/>
        <a:buFont typeface="Wingdings" panose="05000000000000000000" pitchFamily="2" charset="2"/>
        <a:buChar char=""/>
        <a:defRPr b="1" kern="1200">
          <a:solidFill>
            <a:schemeClr val="tx1"/>
          </a:solidFill>
          <a:effectLst>
            <a:outerShdw blurRad="50800" dist="50800" dir="2700000" algn="tl" rotWithShape="0">
              <a:schemeClr val="bg1">
                <a:alpha val="30000"/>
              </a:schemeClr>
            </a:outerShdw>
          </a:effectLst>
          <a:latin typeface="+mn-lt"/>
          <a:ea typeface="ＭＳ Ｐゴシック" charset="-128"/>
          <a:cs typeface="+mn-cs"/>
        </a:defRPr>
      </a:lvl4pPr>
      <a:lvl5pPr marL="1720850" indent="-349250" algn="l" rtl="0" eaLnBrk="0" fontAlgn="base" hangingPunct="0">
        <a:spcBef>
          <a:spcPct val="20000"/>
        </a:spcBef>
        <a:spcAft>
          <a:spcPct val="0"/>
        </a:spcAft>
        <a:buClr>
          <a:schemeClr val="accent1"/>
        </a:buClr>
        <a:buSzPct val="90000"/>
        <a:buFont typeface="Wingdings" panose="05000000000000000000" pitchFamily="2" charset="2"/>
        <a:buChar char=""/>
        <a:defRPr b="1" kern="1200">
          <a:solidFill>
            <a:schemeClr val="tx1"/>
          </a:solidFill>
          <a:effectLst>
            <a:outerShdw blurRad="50800" dist="50800" dir="2700000" algn="tl" rotWithShape="0">
              <a:schemeClr val="bg1">
                <a:alpha val="30000"/>
              </a:schemeClr>
            </a:outerShdw>
          </a:effectLst>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customXml" Target="../ink/ink10.xml"/><Relationship Id="rId18" Type="http://schemas.openxmlformats.org/officeDocument/2006/relationships/customXml" Target="../ink/ink15.xml"/><Relationship Id="rId26" Type="http://schemas.openxmlformats.org/officeDocument/2006/relationships/customXml" Target="../ink/ink20.xml"/><Relationship Id="rId3" Type="http://schemas.openxmlformats.org/officeDocument/2006/relationships/customXml" Target="../ink/ink1.xml"/><Relationship Id="rId21" Type="http://schemas.openxmlformats.org/officeDocument/2006/relationships/image" Target="../media/image25.png"/><Relationship Id="rId7" Type="http://schemas.openxmlformats.org/officeDocument/2006/relationships/customXml" Target="../ink/ink4.xml"/><Relationship Id="rId12" Type="http://schemas.openxmlformats.org/officeDocument/2006/relationships/customXml" Target="../ink/ink9.xml"/><Relationship Id="rId17" Type="http://schemas.openxmlformats.org/officeDocument/2006/relationships/customXml" Target="../ink/ink14.xml"/><Relationship Id="rId25" Type="http://schemas.openxmlformats.org/officeDocument/2006/relationships/image" Target="../media/image27.png"/><Relationship Id="rId2" Type="http://schemas.openxmlformats.org/officeDocument/2006/relationships/notesSlide" Target="../notesSlides/notesSlide5.xml"/><Relationship Id="rId16" Type="http://schemas.openxmlformats.org/officeDocument/2006/relationships/customXml" Target="../ink/ink13.xml"/><Relationship Id="rId20" Type="http://schemas.openxmlformats.org/officeDocument/2006/relationships/customXml" Target="../ink/ink17.xml"/><Relationship Id="rId29"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customXml" Target="../ink/ink3.xml"/><Relationship Id="rId11" Type="http://schemas.openxmlformats.org/officeDocument/2006/relationships/customXml" Target="../ink/ink8.xml"/><Relationship Id="rId24" Type="http://schemas.openxmlformats.org/officeDocument/2006/relationships/customXml" Target="../ink/ink19.xml"/><Relationship Id="rId32" Type="http://schemas.openxmlformats.org/officeDocument/2006/relationships/image" Target="../media/image5.png"/><Relationship Id="rId5" Type="http://schemas.openxmlformats.org/officeDocument/2006/relationships/customXml" Target="../ink/ink2.xml"/><Relationship Id="rId15" Type="http://schemas.openxmlformats.org/officeDocument/2006/relationships/customXml" Target="../ink/ink12.xml"/><Relationship Id="rId23" Type="http://schemas.openxmlformats.org/officeDocument/2006/relationships/image" Target="../media/image26.png"/><Relationship Id="rId28" Type="http://schemas.openxmlformats.org/officeDocument/2006/relationships/customXml" Target="../ink/ink21.xml"/><Relationship Id="rId10" Type="http://schemas.openxmlformats.org/officeDocument/2006/relationships/customXml" Target="../ink/ink7.xml"/><Relationship Id="rId19" Type="http://schemas.openxmlformats.org/officeDocument/2006/relationships/customXml" Target="../ink/ink16.xml"/><Relationship Id="rId31" Type="http://schemas.openxmlformats.org/officeDocument/2006/relationships/customXml" Target="../ink/ink23.xml"/><Relationship Id="rId4" Type="http://schemas.openxmlformats.org/officeDocument/2006/relationships/image" Target="../media/image24.png"/><Relationship Id="rId9" Type="http://schemas.openxmlformats.org/officeDocument/2006/relationships/customXml" Target="../ink/ink6.xml"/><Relationship Id="rId14" Type="http://schemas.openxmlformats.org/officeDocument/2006/relationships/customXml" Target="../ink/ink11.xml"/><Relationship Id="rId22" Type="http://schemas.openxmlformats.org/officeDocument/2006/relationships/customXml" Target="../ink/ink18.xml"/><Relationship Id="rId27" Type="http://schemas.openxmlformats.org/officeDocument/2006/relationships/image" Target="../media/image28.png"/><Relationship Id="rId30" Type="http://schemas.openxmlformats.org/officeDocument/2006/relationships/customXml" Target="../ink/ink2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abbyschools.ca/student-transportation"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6.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jpeg"/><Relationship Id="rId3" Type="http://schemas.openxmlformats.org/officeDocument/2006/relationships/image" Target="../media/image43.jpeg"/><Relationship Id="rId7" Type="http://schemas.openxmlformats.org/officeDocument/2006/relationships/image" Target="../media/image47.jpeg"/><Relationship Id="rId12"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jpeg"/><Relationship Id="rId15" Type="http://schemas.openxmlformats.org/officeDocument/2006/relationships/image" Target="../media/image5.pn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 Id="rId14" Type="http://schemas.openxmlformats.org/officeDocument/2006/relationships/image" Target="../media/image54.jpeg"/></Relationships>
</file>

<file path=ppt/slides/_rels/slide27.xml.rels><?xml version="1.0" encoding="UTF-8" standalone="yes"?>
<Relationships xmlns="http://schemas.openxmlformats.org/package/2006/relationships"><Relationship Id="rId8" Type="http://schemas.openxmlformats.org/officeDocument/2006/relationships/image" Target="cid:b73228f3-9f39-4522-aeb9-87b502b120e1@CANPRD01.PROD.OUTLOOK.COM" TargetMode="External"/><Relationship Id="rId3" Type="http://schemas.openxmlformats.org/officeDocument/2006/relationships/image" Target="../media/image5.png"/><Relationship Id="rId7" Type="http://schemas.openxmlformats.org/officeDocument/2006/relationships/image" Target="../media/image5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0.jpeg"/><Relationship Id="rId4" Type="http://schemas.openxmlformats.org/officeDocument/2006/relationships/image" Target="../media/image55.jpeg"/><Relationship Id="rId9"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3"/>
          <p:cNvSpPr txBox="1">
            <a:spLocks noChangeArrowheads="1"/>
          </p:cNvSpPr>
          <p:nvPr/>
        </p:nvSpPr>
        <p:spPr>
          <a:xfrm>
            <a:off x="0" y="676271"/>
            <a:ext cx="9144000" cy="1600204"/>
          </a:xfrm>
          <a:prstGeom prst="rect">
            <a:avLst/>
          </a:prstGeom>
        </p:spPr>
        <p:txBody>
          <a:bodyPr/>
          <a:lstStyle/>
          <a:p>
            <a:pPr marL="342900" indent="-342900" algn="ctr" fontAlgn="auto">
              <a:spcBef>
                <a:spcPct val="20000"/>
              </a:spcBef>
              <a:spcAft>
                <a:spcPts val="0"/>
              </a:spcAft>
              <a:buClr>
                <a:schemeClr val="accent1"/>
              </a:buClr>
              <a:buSzPct val="90000"/>
              <a:defRPr/>
            </a:pPr>
            <a:r>
              <a:rPr lang="en-US" sz="4800" b="1" u="sng">
                <a:solidFill>
                  <a:schemeClr val="bg1"/>
                </a:solidFill>
                <a:latin typeface="+mj-lt"/>
                <a:ea typeface="Arial" charset="0"/>
                <a:cs typeface="Arial" charset="0"/>
              </a:rPr>
              <a:t>Welcome to WJ </a:t>
            </a:r>
            <a:r>
              <a:rPr lang="en-US" sz="4800" b="1" u="sng" err="1">
                <a:solidFill>
                  <a:schemeClr val="bg1"/>
                </a:solidFill>
                <a:latin typeface="+mj-lt"/>
                <a:ea typeface="Arial" charset="0"/>
                <a:cs typeface="Arial" charset="0"/>
              </a:rPr>
              <a:t>Mouat</a:t>
            </a:r>
            <a:r>
              <a:rPr lang="en-US" sz="4800" b="1" u="sng">
                <a:solidFill>
                  <a:schemeClr val="bg1"/>
                </a:solidFill>
                <a:latin typeface="+mj-lt"/>
                <a:ea typeface="Arial" charset="0"/>
                <a:cs typeface="Arial" charset="0"/>
              </a:rPr>
              <a:t> Secondary!</a:t>
            </a:r>
          </a:p>
          <a:p>
            <a:pPr marL="342900" indent="-342900" algn="ctr" fontAlgn="auto">
              <a:spcBef>
                <a:spcPct val="20000"/>
              </a:spcBef>
              <a:spcAft>
                <a:spcPts val="0"/>
              </a:spcAft>
              <a:buClr>
                <a:schemeClr val="accent1"/>
              </a:buClr>
              <a:buSzPct val="90000"/>
              <a:defRPr/>
            </a:pPr>
            <a:endParaRPr lang="en-US" sz="4800" b="1" u="sng">
              <a:solidFill>
                <a:schemeClr val="bg1"/>
              </a:solidFill>
              <a:latin typeface="+mn-lt"/>
              <a:ea typeface="ＭＳ Ｐゴシック" charset="-128"/>
            </a:endParaRPr>
          </a:p>
          <a:p>
            <a:pPr marL="342900" indent="-342900" algn="ctr" fontAlgn="auto">
              <a:spcBef>
                <a:spcPct val="20000"/>
              </a:spcBef>
              <a:spcAft>
                <a:spcPts val="0"/>
              </a:spcAft>
              <a:buClr>
                <a:schemeClr val="accent1"/>
              </a:buClr>
              <a:buSzPct val="90000"/>
              <a:defRPr/>
            </a:pPr>
            <a:endParaRPr lang="en-US" sz="3600" b="1">
              <a:solidFill>
                <a:schemeClr val="bg1"/>
              </a:solidFill>
              <a:effectLst>
                <a:outerShdw blurRad="50800" dist="50800" dir="2700000" algn="tl" rotWithShape="0">
                  <a:schemeClr val="bg1">
                    <a:alpha val="30000"/>
                  </a:schemeClr>
                </a:outerShdw>
              </a:effectLst>
              <a:latin typeface="+mn-lt"/>
              <a:ea typeface="ＭＳ Ｐゴシック" charset="-128"/>
            </a:endParaRPr>
          </a:p>
        </p:txBody>
      </p:sp>
      <p:pic>
        <p:nvPicPr>
          <p:cNvPr id="1026" name="Picture 2" descr="Photo">
            <a:extLst>
              <a:ext uri="{FF2B5EF4-FFF2-40B4-BE49-F238E27FC236}">
                <a16:creationId xmlns:a16="http://schemas.microsoft.com/office/drawing/2014/main" id="{995B1C41-CAF1-0E41-DD57-E6B468B302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711649"/>
            <a:ext cx="6477000" cy="4029620"/>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pic>
        <p:nvPicPr>
          <p:cNvPr id="5" name="Picture 4" descr="Logo&#10;&#10;Description automatically generated">
            <a:extLst>
              <a:ext uri="{FF2B5EF4-FFF2-40B4-BE49-F238E27FC236}">
                <a16:creationId xmlns:a16="http://schemas.microsoft.com/office/drawing/2014/main" id="{5E4E3BBF-722C-9763-2833-205080B87902}"/>
              </a:ext>
            </a:extLst>
          </p:cNvPr>
          <p:cNvPicPr>
            <a:picLocks noChangeAspect="1"/>
          </p:cNvPicPr>
          <p:nvPr/>
        </p:nvPicPr>
        <p:blipFill>
          <a:blip r:embed="rId4"/>
          <a:stretch>
            <a:fillRect/>
          </a:stretch>
        </p:blipFill>
        <p:spPr>
          <a:xfrm>
            <a:off x="458722" y="4941168"/>
            <a:ext cx="1665006" cy="1600203"/>
          </a:xfrm>
          <a:prstGeom prst="rect">
            <a:avLst/>
          </a:prstGeom>
        </p:spPr>
      </p:pic>
      <p:sp>
        <p:nvSpPr>
          <p:cNvPr id="7" name="TextBox 6">
            <a:extLst>
              <a:ext uri="{FF2B5EF4-FFF2-40B4-BE49-F238E27FC236}">
                <a16:creationId xmlns:a16="http://schemas.microsoft.com/office/drawing/2014/main" id="{DAD3B1B5-D9D3-2BA9-4D79-8FAC24316285}"/>
              </a:ext>
            </a:extLst>
          </p:cNvPr>
          <p:cNvSpPr txBox="1"/>
          <p:nvPr/>
        </p:nvSpPr>
        <p:spPr>
          <a:xfrm>
            <a:off x="2051720" y="5733256"/>
            <a:ext cx="6840760" cy="954107"/>
          </a:xfrm>
          <a:prstGeom prst="rect">
            <a:avLst/>
          </a:prstGeom>
          <a:noFill/>
        </p:spPr>
        <p:txBody>
          <a:bodyPr wrap="square" rtlCol="0">
            <a:spAutoFit/>
          </a:bodyPr>
          <a:lstStyle/>
          <a:p>
            <a:endParaRPr lang="en-CA" b="1">
              <a:solidFill>
                <a:schemeClr val="bg1"/>
              </a:solidFill>
              <a:latin typeface="+mj-lt"/>
            </a:endParaRPr>
          </a:p>
          <a:p>
            <a:r>
              <a:rPr lang="en-CA" b="1">
                <a:solidFill>
                  <a:schemeClr val="bg1"/>
                </a:solidFill>
                <a:latin typeface="+mj-lt"/>
              </a:rPr>
              <a:t>Bienvenu à </a:t>
            </a:r>
            <a:r>
              <a:rPr lang="en-CA" b="1" err="1">
                <a:solidFill>
                  <a:schemeClr val="bg1"/>
                </a:solidFill>
                <a:latin typeface="+mj-lt"/>
              </a:rPr>
              <a:t>l’école</a:t>
            </a:r>
            <a:r>
              <a:rPr lang="en-CA" b="1">
                <a:solidFill>
                  <a:schemeClr val="bg1"/>
                </a:solidFill>
                <a:latin typeface="+mj-lt"/>
              </a:rPr>
              <a:t> </a:t>
            </a:r>
            <a:r>
              <a:rPr lang="en-CA" b="1" err="1">
                <a:solidFill>
                  <a:schemeClr val="bg1"/>
                </a:solidFill>
                <a:latin typeface="+mj-lt"/>
              </a:rPr>
              <a:t>Secondaire</a:t>
            </a:r>
            <a:r>
              <a:rPr lang="en-CA" b="1">
                <a:solidFill>
                  <a:schemeClr val="bg1"/>
                </a:solidFill>
                <a:latin typeface="+mj-lt"/>
              </a:rPr>
              <a:t> WJ Mouat</a:t>
            </a:r>
            <a:endParaRPr lang="en-CA" b="1">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2ED3A-7EB9-572C-7289-B0DEE7498370}"/>
              </a:ext>
            </a:extLst>
          </p:cNvPr>
          <p:cNvSpPr>
            <a:spLocks noGrp="1"/>
          </p:cNvSpPr>
          <p:nvPr>
            <p:ph type="title"/>
          </p:nvPr>
        </p:nvSpPr>
        <p:spPr/>
        <p:txBody>
          <a:bodyPr/>
          <a:lstStyle/>
          <a:p>
            <a:r>
              <a:rPr lang="en-US" u="sng">
                <a:solidFill>
                  <a:schemeClr val="bg1"/>
                </a:solidFill>
                <a:effectLst/>
              </a:rPr>
              <a:t>Bell Schedule</a:t>
            </a:r>
            <a:endParaRPr lang="en-CA" u="sng">
              <a:solidFill>
                <a:schemeClr val="bg1"/>
              </a:solidFill>
              <a:effectLst/>
            </a:endParaRPr>
          </a:p>
        </p:txBody>
      </p:sp>
      <p:sp>
        <p:nvSpPr>
          <p:cNvPr id="3" name="Content Placeholder 2">
            <a:extLst>
              <a:ext uri="{FF2B5EF4-FFF2-40B4-BE49-F238E27FC236}">
                <a16:creationId xmlns:a16="http://schemas.microsoft.com/office/drawing/2014/main" id="{81CE4B65-6D01-5F47-F396-A627C9684236}"/>
              </a:ext>
            </a:extLst>
          </p:cNvPr>
          <p:cNvSpPr>
            <a:spLocks noGrp="1"/>
          </p:cNvSpPr>
          <p:nvPr>
            <p:ph idx="1"/>
          </p:nvPr>
        </p:nvSpPr>
        <p:spPr/>
        <p:txBody>
          <a:bodyPr/>
          <a:lstStyle/>
          <a:p>
            <a:r>
              <a:rPr lang="en-US">
                <a:solidFill>
                  <a:schemeClr val="bg1"/>
                </a:solidFill>
                <a:effectLst/>
              </a:rPr>
              <a:t>Semester system (4 blocks per semester)</a:t>
            </a:r>
          </a:p>
          <a:p>
            <a:r>
              <a:rPr lang="en-US">
                <a:solidFill>
                  <a:schemeClr val="bg1"/>
                </a:solidFill>
                <a:effectLst/>
              </a:rPr>
              <a:t>Tutorial and SLO days</a:t>
            </a:r>
          </a:p>
          <a:p>
            <a:r>
              <a:rPr lang="en-US">
                <a:solidFill>
                  <a:schemeClr val="bg1"/>
                </a:solidFill>
                <a:effectLst/>
              </a:rPr>
              <a:t>Final schedule details will be on our website</a:t>
            </a:r>
            <a:endParaRPr lang="en-CA">
              <a:solidFill>
                <a:schemeClr val="bg1"/>
              </a:solidFill>
              <a:effectLst/>
            </a:endParaRPr>
          </a:p>
        </p:txBody>
      </p:sp>
      <p:pic>
        <p:nvPicPr>
          <p:cNvPr id="4" name="Picture 3" descr="Logo&#10;&#10;Description automatically generated">
            <a:extLst>
              <a:ext uri="{FF2B5EF4-FFF2-40B4-BE49-F238E27FC236}">
                <a16:creationId xmlns:a16="http://schemas.microsoft.com/office/drawing/2014/main" id="{A1ECDFC2-43A2-A468-5A6D-215C42066308}"/>
              </a:ext>
            </a:extLst>
          </p:cNvPr>
          <p:cNvPicPr>
            <a:picLocks noChangeAspect="1"/>
          </p:cNvPicPr>
          <p:nvPr/>
        </p:nvPicPr>
        <p:blipFill>
          <a:blip r:embed="rId2"/>
          <a:stretch>
            <a:fillRect/>
          </a:stretch>
        </p:blipFill>
        <p:spPr>
          <a:xfrm>
            <a:off x="395536" y="368368"/>
            <a:ext cx="1152128" cy="1053775"/>
          </a:xfrm>
          <a:prstGeom prst="rect">
            <a:avLst/>
          </a:prstGeom>
        </p:spPr>
      </p:pic>
      <p:pic>
        <p:nvPicPr>
          <p:cNvPr id="5" name="Picture 2" descr="Bell Schedule | Grande Cache Community High School">
            <a:extLst>
              <a:ext uri="{FF2B5EF4-FFF2-40B4-BE49-F238E27FC236}">
                <a16:creationId xmlns:a16="http://schemas.microsoft.com/office/drawing/2014/main" id="{B197DE3A-4A61-0003-5EA5-7599D07B6D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79698">
            <a:off x="3199523" y="4259011"/>
            <a:ext cx="2744955" cy="1400175"/>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102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rtlCol="0"/>
          <a:lstStyle/>
          <a:p>
            <a:pPr eaLnBrk="1" fontAlgn="auto" hangingPunct="1">
              <a:spcAft>
                <a:spcPts val="0"/>
              </a:spcAft>
              <a:defRPr/>
            </a:pPr>
            <a:r>
              <a:rPr lang="en-US" u="sng">
                <a:solidFill>
                  <a:schemeClr val="bg1"/>
                </a:solidFill>
                <a:effectLst/>
                <a:ea typeface="+mj-ea"/>
              </a:rPr>
              <a:t>Bell Schedule</a:t>
            </a:r>
          </a:p>
        </p:txBody>
      </p:sp>
      <p:pic>
        <p:nvPicPr>
          <p:cNvPr id="4" name="Picture 3" descr="Logo&#10;&#10;Description automatically generated">
            <a:extLst>
              <a:ext uri="{FF2B5EF4-FFF2-40B4-BE49-F238E27FC236}">
                <a16:creationId xmlns:a16="http://schemas.microsoft.com/office/drawing/2014/main" id="{79BB4A5C-7D65-1E65-6B01-C16EC469767E}"/>
              </a:ext>
            </a:extLst>
          </p:cNvPr>
          <p:cNvPicPr>
            <a:picLocks noChangeAspect="1"/>
          </p:cNvPicPr>
          <p:nvPr/>
        </p:nvPicPr>
        <p:blipFill>
          <a:blip r:embed="rId3"/>
          <a:stretch>
            <a:fillRect/>
          </a:stretch>
        </p:blipFill>
        <p:spPr>
          <a:xfrm>
            <a:off x="395536" y="368368"/>
            <a:ext cx="1152128" cy="1053775"/>
          </a:xfrm>
          <a:prstGeom prst="rect">
            <a:avLst/>
          </a:prstGeom>
        </p:spPr>
      </p:pic>
      <p:pic>
        <p:nvPicPr>
          <p:cNvPr id="6" name="Picture 5">
            <a:extLst>
              <a:ext uri="{FF2B5EF4-FFF2-40B4-BE49-F238E27FC236}">
                <a16:creationId xmlns:a16="http://schemas.microsoft.com/office/drawing/2014/main" id="{6B18E4F8-C65C-CE19-9202-37C69FC7666A}"/>
              </a:ext>
            </a:extLst>
          </p:cNvPr>
          <p:cNvPicPr>
            <a:picLocks noChangeAspect="1"/>
          </p:cNvPicPr>
          <p:nvPr/>
        </p:nvPicPr>
        <p:blipFill>
          <a:blip r:embed="rId4"/>
          <a:stretch>
            <a:fillRect/>
          </a:stretch>
        </p:blipFill>
        <p:spPr>
          <a:xfrm>
            <a:off x="457200" y="1772529"/>
            <a:ext cx="8393072" cy="4972929"/>
          </a:xfrm>
          <a:prstGeom prst="rect">
            <a:avLst/>
          </a:prstGeom>
        </p:spPr>
      </p:pic>
    </p:spTree>
    <p:extLst>
      <p:ext uri="{BB962C8B-B14F-4D97-AF65-F5344CB8AC3E}">
        <p14:creationId xmlns:p14="http://schemas.microsoft.com/office/powerpoint/2010/main" val="2800021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96868-4F75-E315-6C2E-C102D784F410}"/>
              </a:ext>
            </a:extLst>
          </p:cNvPr>
          <p:cNvSpPr>
            <a:spLocks noGrp="1"/>
          </p:cNvSpPr>
          <p:nvPr>
            <p:ph type="title"/>
          </p:nvPr>
        </p:nvSpPr>
        <p:spPr>
          <a:xfrm>
            <a:off x="1165870" y="274638"/>
            <a:ext cx="8229600" cy="1143000"/>
          </a:xfrm>
        </p:spPr>
        <p:txBody>
          <a:bodyPr/>
          <a:lstStyle/>
          <a:p>
            <a:r>
              <a:rPr lang="en-US" u="sng">
                <a:solidFill>
                  <a:schemeClr val="bg1"/>
                </a:solidFill>
                <a:effectLst/>
              </a:rPr>
              <a:t>Grade 9 Course Load</a:t>
            </a:r>
            <a:endParaRPr lang="en-CA" u="sng">
              <a:solidFill>
                <a:schemeClr val="bg1"/>
              </a:solidFill>
              <a:effectLst/>
            </a:endParaRPr>
          </a:p>
        </p:txBody>
      </p:sp>
      <p:pic>
        <p:nvPicPr>
          <p:cNvPr id="4" name="Picture 3" descr="Logo&#10;&#10;Description automatically generated">
            <a:extLst>
              <a:ext uri="{FF2B5EF4-FFF2-40B4-BE49-F238E27FC236}">
                <a16:creationId xmlns:a16="http://schemas.microsoft.com/office/drawing/2014/main" id="{ED7ED10C-63C2-62D8-9B15-723D1C896A14}"/>
              </a:ext>
            </a:extLst>
          </p:cNvPr>
          <p:cNvPicPr>
            <a:picLocks noChangeAspect="1"/>
          </p:cNvPicPr>
          <p:nvPr/>
        </p:nvPicPr>
        <p:blipFill>
          <a:blip r:embed="rId2"/>
          <a:stretch>
            <a:fillRect/>
          </a:stretch>
        </p:blipFill>
        <p:spPr>
          <a:xfrm>
            <a:off x="395536" y="368368"/>
            <a:ext cx="1152128" cy="1053775"/>
          </a:xfrm>
          <a:prstGeom prst="rect">
            <a:avLst/>
          </a:prstGeom>
        </p:spPr>
      </p:pic>
      <p:sp>
        <p:nvSpPr>
          <p:cNvPr id="5" name="Content Placeholder 4">
            <a:extLst>
              <a:ext uri="{FF2B5EF4-FFF2-40B4-BE49-F238E27FC236}">
                <a16:creationId xmlns:a16="http://schemas.microsoft.com/office/drawing/2014/main" id="{ACE98199-E56D-A607-4217-E7E30DFD7EC4}"/>
              </a:ext>
            </a:extLst>
          </p:cNvPr>
          <p:cNvSpPr>
            <a:spLocks noGrp="1"/>
          </p:cNvSpPr>
          <p:nvPr>
            <p:ph idx="1"/>
          </p:nvPr>
        </p:nvSpPr>
        <p:spPr>
          <a:xfrm>
            <a:off x="457200" y="1340768"/>
            <a:ext cx="6131024" cy="4824536"/>
          </a:xfrm>
        </p:spPr>
        <p:txBody>
          <a:bodyPr>
            <a:normAutofit/>
          </a:bodyPr>
          <a:lstStyle/>
          <a:p>
            <a:pPr algn="l"/>
            <a:endParaRPr lang="en-CA" sz="1800" b="0" i="0" u="none" strike="noStrike" baseline="0">
              <a:solidFill>
                <a:srgbClr val="000000"/>
              </a:solidFill>
              <a:latin typeface="Calibri" panose="020F0502020204030204" pitchFamily="34" charset="0"/>
            </a:endParaRPr>
          </a:p>
          <a:p>
            <a:pPr>
              <a:buClr>
                <a:srgbClr val="FFC000"/>
              </a:buClr>
            </a:pPr>
            <a:r>
              <a:rPr lang="en-US" sz="2000" b="0">
                <a:solidFill>
                  <a:srgbClr val="000000"/>
                </a:solidFill>
                <a:effectLst/>
                <a:latin typeface="Calibri" panose="020F0502020204030204" pitchFamily="34" charset="0"/>
              </a:rPr>
              <a:t>M</a:t>
            </a:r>
            <a:r>
              <a:rPr lang="en-US" sz="2000" b="0" i="0" u="none" strike="noStrike" baseline="0">
                <a:solidFill>
                  <a:srgbClr val="000000"/>
                </a:solidFill>
                <a:effectLst/>
                <a:latin typeface="Calibri" panose="020F0502020204030204" pitchFamily="34" charset="0"/>
              </a:rPr>
              <a:t>inimum of </a:t>
            </a:r>
            <a:r>
              <a:rPr lang="en-US" sz="2000" b="1" i="0" u="none" strike="noStrike" baseline="0">
                <a:solidFill>
                  <a:srgbClr val="000000"/>
                </a:solidFill>
                <a:effectLst/>
                <a:latin typeface="Calibri" panose="020F0502020204030204" pitchFamily="34" charset="0"/>
              </a:rPr>
              <a:t>8 </a:t>
            </a:r>
            <a:r>
              <a:rPr lang="en-US" sz="2000" b="0" i="0" u="none" strike="noStrike" baseline="0">
                <a:solidFill>
                  <a:srgbClr val="000000"/>
                </a:solidFill>
                <a:effectLst/>
                <a:latin typeface="Calibri" panose="020F0502020204030204" pitchFamily="34" charset="0"/>
              </a:rPr>
              <a:t>courses. These include 5 mandatory classes: English 9, Math 9, Social Studies 9, Science 9, Physical and Health Education 9 and </a:t>
            </a:r>
            <a:r>
              <a:rPr lang="en-US" sz="2000" b="1" i="0" u="none" strike="noStrike" baseline="0">
                <a:solidFill>
                  <a:srgbClr val="000000"/>
                </a:solidFill>
                <a:effectLst/>
                <a:latin typeface="Calibri" panose="020F0502020204030204" pitchFamily="34" charset="0"/>
              </a:rPr>
              <a:t>3 </a:t>
            </a:r>
            <a:r>
              <a:rPr lang="en-US" sz="2000" b="0" i="0" u="none" strike="noStrike" baseline="0">
                <a:solidFill>
                  <a:srgbClr val="000000"/>
                </a:solidFill>
                <a:effectLst/>
                <a:latin typeface="Calibri" panose="020F0502020204030204" pitchFamily="34" charset="0"/>
              </a:rPr>
              <a:t>elective courses. </a:t>
            </a:r>
          </a:p>
          <a:p>
            <a:pPr>
              <a:buClr>
                <a:srgbClr val="FFC000"/>
              </a:buClr>
            </a:pPr>
            <a:r>
              <a:rPr lang="en-US" sz="2000" b="0" i="0" u="none" strike="noStrike" baseline="0">
                <a:solidFill>
                  <a:srgbClr val="000000"/>
                </a:solidFill>
                <a:effectLst/>
                <a:latin typeface="Calibri" panose="020F0502020204030204" pitchFamily="34" charset="0"/>
              </a:rPr>
              <a:t>Students who want to take advantage of the extended day class options will choose these </a:t>
            </a:r>
            <a:r>
              <a:rPr lang="en-US" sz="2000" b="1" i="0" u="none" strike="noStrike" baseline="0">
                <a:solidFill>
                  <a:srgbClr val="000000"/>
                </a:solidFill>
                <a:effectLst/>
                <a:latin typeface="Calibri" panose="020F0502020204030204" pitchFamily="34" charset="0"/>
              </a:rPr>
              <a:t>in addition to </a:t>
            </a:r>
            <a:r>
              <a:rPr lang="en-US" sz="2000" b="0" i="0" u="none" strike="noStrike" baseline="0">
                <a:solidFill>
                  <a:srgbClr val="000000"/>
                </a:solidFill>
                <a:effectLst/>
                <a:latin typeface="Calibri" panose="020F0502020204030204" pitchFamily="34" charset="0"/>
              </a:rPr>
              <a:t>their required 8 courses</a:t>
            </a:r>
            <a:r>
              <a:rPr lang="en-US" sz="2000" b="0" i="1" u="none" strike="noStrike" baseline="0">
                <a:solidFill>
                  <a:srgbClr val="000000"/>
                </a:solidFill>
                <a:effectLst/>
                <a:latin typeface="Calibri" panose="020F0502020204030204" pitchFamily="34" charset="0"/>
              </a:rPr>
              <a:t>. </a:t>
            </a:r>
          </a:p>
          <a:p>
            <a:pPr>
              <a:buClr>
                <a:srgbClr val="FFC000"/>
              </a:buClr>
            </a:pPr>
            <a:r>
              <a:rPr lang="en-US" sz="2000" b="0" i="1" u="none" strike="noStrike" baseline="0">
                <a:solidFill>
                  <a:srgbClr val="000000"/>
                </a:solidFill>
                <a:effectLst/>
                <a:latin typeface="Calibri" panose="020F0502020204030204" pitchFamily="34" charset="0"/>
              </a:rPr>
              <a:t>French Immersion students </a:t>
            </a:r>
            <a:r>
              <a:rPr lang="en-US" sz="2000" b="0" i="0" u="none" strike="noStrike" baseline="0">
                <a:solidFill>
                  <a:srgbClr val="000000"/>
                </a:solidFill>
                <a:effectLst/>
                <a:latin typeface="Calibri" panose="020F0502020204030204" pitchFamily="34" charset="0"/>
              </a:rPr>
              <a:t>must take: </a:t>
            </a:r>
            <a:r>
              <a:rPr lang="en-US" sz="2000" b="0" i="0" u="none" strike="noStrike" baseline="0" err="1">
                <a:solidFill>
                  <a:srgbClr val="000000"/>
                </a:solidFill>
                <a:effectLst/>
                <a:latin typeface="Calibri" panose="020F0502020204030204" pitchFamily="34" charset="0"/>
              </a:rPr>
              <a:t>Français</a:t>
            </a:r>
            <a:r>
              <a:rPr lang="en-US" sz="2000" b="0" i="0" u="none" strike="noStrike" baseline="0">
                <a:solidFill>
                  <a:srgbClr val="000000"/>
                </a:solidFill>
                <a:effectLst/>
                <a:latin typeface="Calibri" panose="020F0502020204030204" pitchFamily="34" charset="0"/>
              </a:rPr>
              <a:t> langue 9, </a:t>
            </a:r>
            <a:r>
              <a:rPr lang="en-US" sz="2000" b="0" i="0" u="none" strike="noStrike" baseline="0" err="1">
                <a:solidFill>
                  <a:srgbClr val="000000"/>
                </a:solidFill>
                <a:effectLst/>
                <a:latin typeface="Calibri" panose="020F0502020204030204" pitchFamily="34" charset="0"/>
              </a:rPr>
              <a:t>Mathématiques</a:t>
            </a:r>
            <a:r>
              <a:rPr lang="en-US" sz="2000" b="0" i="0" u="none" strike="noStrike" baseline="0">
                <a:solidFill>
                  <a:srgbClr val="000000"/>
                </a:solidFill>
                <a:effectLst/>
                <a:latin typeface="Calibri" panose="020F0502020204030204" pitchFamily="34" charset="0"/>
              </a:rPr>
              <a:t> 9, Sciences </a:t>
            </a:r>
            <a:r>
              <a:rPr lang="en-US" sz="2000" b="0" i="0" u="none" strike="noStrike" baseline="0" err="1">
                <a:solidFill>
                  <a:srgbClr val="000000"/>
                </a:solidFill>
                <a:effectLst/>
                <a:latin typeface="Calibri" panose="020F0502020204030204" pitchFamily="34" charset="0"/>
              </a:rPr>
              <a:t>humaines</a:t>
            </a:r>
            <a:r>
              <a:rPr lang="en-US" sz="2000" b="0" i="0" u="none" strike="noStrike" baseline="0">
                <a:solidFill>
                  <a:srgbClr val="000000"/>
                </a:solidFill>
                <a:effectLst/>
                <a:latin typeface="Calibri" panose="020F0502020204030204" pitchFamily="34" charset="0"/>
              </a:rPr>
              <a:t> 9, </a:t>
            </a:r>
            <a:r>
              <a:rPr lang="en-US" sz="2000" b="0" i="0" u="none" strike="noStrike" baseline="0" err="1">
                <a:solidFill>
                  <a:srgbClr val="000000"/>
                </a:solidFill>
                <a:effectLst/>
                <a:latin typeface="Calibri" panose="020F0502020204030204" pitchFamily="34" charset="0"/>
              </a:rPr>
              <a:t>Éducation</a:t>
            </a:r>
            <a:r>
              <a:rPr lang="en-US" sz="2000" b="0" i="0" u="none" strike="noStrike" baseline="0">
                <a:solidFill>
                  <a:srgbClr val="000000"/>
                </a:solidFill>
                <a:effectLst/>
                <a:latin typeface="Calibri" panose="020F0502020204030204" pitchFamily="34" charset="0"/>
              </a:rPr>
              <a:t> physique 9, English 9, Science 9 and 2 electives</a:t>
            </a:r>
            <a:r>
              <a:rPr lang="en-US" sz="2000">
                <a:solidFill>
                  <a:srgbClr val="000000"/>
                </a:solidFill>
                <a:effectLst/>
                <a:latin typeface="Calibri" panose="020F0502020204030204" pitchFamily="34" charset="0"/>
              </a:rPr>
              <a:t>.</a:t>
            </a:r>
            <a:endParaRPr lang="en-US" sz="2000" b="0" i="0" u="none" strike="noStrike" baseline="0">
              <a:solidFill>
                <a:srgbClr val="000000"/>
              </a:solidFill>
              <a:effectLst/>
              <a:latin typeface="Calibri" panose="020F0502020204030204" pitchFamily="34" charset="0"/>
            </a:endParaRPr>
          </a:p>
          <a:p>
            <a:pPr marL="0" indent="0">
              <a:buNone/>
            </a:pPr>
            <a:endParaRPr lang="en-CA"/>
          </a:p>
        </p:txBody>
      </p:sp>
      <p:pic>
        <p:nvPicPr>
          <p:cNvPr id="6148" name="Picture 4" descr="Choosing university or college courses? 5 questions for students to consider">
            <a:extLst>
              <a:ext uri="{FF2B5EF4-FFF2-40B4-BE49-F238E27FC236}">
                <a16:creationId xmlns:a16="http://schemas.microsoft.com/office/drawing/2014/main" id="{0F7DAF9B-484A-907C-974C-BFC471D4C2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21736">
            <a:off x="6588224" y="2852936"/>
            <a:ext cx="2350096"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544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96925" y="274998"/>
            <a:ext cx="8229600" cy="1785490"/>
          </a:xfrm>
        </p:spPr>
        <p:txBody>
          <a:bodyPr rtlCol="0"/>
          <a:lstStyle/>
          <a:p>
            <a:pPr eaLnBrk="1" fontAlgn="auto" hangingPunct="1">
              <a:spcAft>
                <a:spcPts val="0"/>
              </a:spcAft>
              <a:defRPr/>
            </a:pPr>
            <a:r>
              <a:rPr lang="en-US" u="sng">
                <a:solidFill>
                  <a:schemeClr val="bg1"/>
                </a:solidFill>
                <a:effectLst/>
                <a:ea typeface="+mj-ea"/>
              </a:rPr>
              <a:t>Time Table</a:t>
            </a:r>
          </a:p>
        </p:txBody>
      </p:sp>
      <mc:AlternateContent xmlns:mc="http://schemas.openxmlformats.org/markup-compatibility/2006" xmlns:p14="http://schemas.microsoft.com/office/powerpoint/2010/main">
        <mc:Choice Requires="p14">
          <p:contentPart p14:bwMode="auto" r:id="rId3">
            <p14:nvContentPartPr>
              <p14:cNvPr id="34" name="Ink 33">
                <a:extLst>
                  <a:ext uri="{FF2B5EF4-FFF2-40B4-BE49-F238E27FC236}">
                    <a16:creationId xmlns:a16="http://schemas.microsoft.com/office/drawing/2014/main" id="{C3F800F2-CED7-4D87-A701-F333C1ADF9DE}"/>
                  </a:ext>
                </a:extLst>
              </p14:cNvPr>
              <p14:cNvContentPartPr/>
              <p14:nvPr/>
            </p14:nvContentPartPr>
            <p14:xfrm>
              <a:off x="4166045" y="2703068"/>
              <a:ext cx="360" cy="360"/>
            </p14:xfrm>
          </p:contentPart>
        </mc:Choice>
        <mc:Fallback xmlns="">
          <p:pic>
            <p:nvPicPr>
              <p:cNvPr id="34" name="Ink 33">
                <a:extLst>
                  <a:ext uri="{FF2B5EF4-FFF2-40B4-BE49-F238E27FC236}">
                    <a16:creationId xmlns:a16="http://schemas.microsoft.com/office/drawing/2014/main" id="{C3F800F2-CED7-4D87-A701-F333C1ADF9DE}"/>
                  </a:ext>
                </a:extLst>
              </p:cNvPr>
              <p:cNvPicPr/>
              <p:nvPr/>
            </p:nvPicPr>
            <p:blipFill>
              <a:blip r:embed="rId4"/>
              <a:stretch>
                <a:fillRect/>
              </a:stretch>
            </p:blipFill>
            <p:spPr>
              <a:xfrm>
                <a:off x="4112045" y="259506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5" name="Ink 34">
                <a:extLst>
                  <a:ext uri="{FF2B5EF4-FFF2-40B4-BE49-F238E27FC236}">
                    <a16:creationId xmlns:a16="http://schemas.microsoft.com/office/drawing/2014/main" id="{80CA2843-69E5-4C7A-BB8D-C4AA6849E451}"/>
                  </a:ext>
                </a:extLst>
              </p14:cNvPr>
              <p14:cNvContentPartPr/>
              <p14:nvPr/>
            </p14:nvContentPartPr>
            <p14:xfrm>
              <a:off x="4198085" y="2703068"/>
              <a:ext cx="360" cy="360"/>
            </p14:xfrm>
          </p:contentPart>
        </mc:Choice>
        <mc:Fallback xmlns="">
          <p:pic>
            <p:nvPicPr>
              <p:cNvPr id="35" name="Ink 34">
                <a:extLst>
                  <a:ext uri="{FF2B5EF4-FFF2-40B4-BE49-F238E27FC236}">
                    <a16:creationId xmlns:a16="http://schemas.microsoft.com/office/drawing/2014/main" id="{80CA2843-69E5-4C7A-BB8D-C4AA6849E451}"/>
                  </a:ext>
                </a:extLst>
              </p:cNvPr>
              <p:cNvPicPr/>
              <p:nvPr/>
            </p:nvPicPr>
            <p:blipFill>
              <a:blip r:embed="rId4"/>
              <a:stretch>
                <a:fillRect/>
              </a:stretch>
            </p:blipFill>
            <p:spPr>
              <a:xfrm>
                <a:off x="4144085" y="259506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8" name="Ink 37">
                <a:extLst>
                  <a:ext uri="{FF2B5EF4-FFF2-40B4-BE49-F238E27FC236}">
                    <a16:creationId xmlns:a16="http://schemas.microsoft.com/office/drawing/2014/main" id="{292B64F1-8F8F-4628-9058-D2A4A90F3887}"/>
                  </a:ext>
                </a:extLst>
              </p14:cNvPr>
              <p14:cNvContentPartPr/>
              <p14:nvPr/>
            </p14:nvContentPartPr>
            <p14:xfrm>
              <a:off x="4373045" y="2710988"/>
              <a:ext cx="360" cy="360"/>
            </p14:xfrm>
          </p:contentPart>
        </mc:Choice>
        <mc:Fallback xmlns="">
          <p:pic>
            <p:nvPicPr>
              <p:cNvPr id="38" name="Ink 37">
                <a:extLst>
                  <a:ext uri="{FF2B5EF4-FFF2-40B4-BE49-F238E27FC236}">
                    <a16:creationId xmlns:a16="http://schemas.microsoft.com/office/drawing/2014/main" id="{292B64F1-8F8F-4628-9058-D2A4A90F3887}"/>
                  </a:ext>
                </a:extLst>
              </p:cNvPr>
              <p:cNvPicPr/>
              <p:nvPr/>
            </p:nvPicPr>
            <p:blipFill>
              <a:blip r:embed="rId4"/>
              <a:stretch>
                <a:fillRect/>
              </a:stretch>
            </p:blipFill>
            <p:spPr>
              <a:xfrm>
                <a:off x="4319045" y="260298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9" name="Ink 38">
                <a:extLst>
                  <a:ext uri="{FF2B5EF4-FFF2-40B4-BE49-F238E27FC236}">
                    <a16:creationId xmlns:a16="http://schemas.microsoft.com/office/drawing/2014/main" id="{9876C14D-2E99-4FE7-B8A7-B6361448966E}"/>
                  </a:ext>
                </a:extLst>
              </p14:cNvPr>
              <p14:cNvContentPartPr/>
              <p14:nvPr/>
            </p14:nvContentPartPr>
            <p14:xfrm>
              <a:off x="4436405" y="2703068"/>
              <a:ext cx="360" cy="360"/>
            </p14:xfrm>
          </p:contentPart>
        </mc:Choice>
        <mc:Fallback xmlns="">
          <p:pic>
            <p:nvPicPr>
              <p:cNvPr id="39" name="Ink 38">
                <a:extLst>
                  <a:ext uri="{FF2B5EF4-FFF2-40B4-BE49-F238E27FC236}">
                    <a16:creationId xmlns:a16="http://schemas.microsoft.com/office/drawing/2014/main" id="{9876C14D-2E99-4FE7-B8A7-B6361448966E}"/>
                  </a:ext>
                </a:extLst>
              </p:cNvPr>
              <p:cNvPicPr/>
              <p:nvPr/>
            </p:nvPicPr>
            <p:blipFill>
              <a:blip r:embed="rId4"/>
              <a:stretch>
                <a:fillRect/>
              </a:stretch>
            </p:blipFill>
            <p:spPr>
              <a:xfrm>
                <a:off x="4382405" y="259506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0" name="Ink 39">
                <a:extLst>
                  <a:ext uri="{FF2B5EF4-FFF2-40B4-BE49-F238E27FC236}">
                    <a16:creationId xmlns:a16="http://schemas.microsoft.com/office/drawing/2014/main" id="{899EE69F-D4B5-4396-88AC-D6D2C7412057}"/>
                  </a:ext>
                </a:extLst>
              </p14:cNvPr>
              <p14:cNvContentPartPr/>
              <p14:nvPr/>
            </p14:nvContentPartPr>
            <p14:xfrm>
              <a:off x="4492205" y="2703068"/>
              <a:ext cx="360" cy="360"/>
            </p14:xfrm>
          </p:contentPart>
        </mc:Choice>
        <mc:Fallback xmlns="">
          <p:pic>
            <p:nvPicPr>
              <p:cNvPr id="40" name="Ink 39">
                <a:extLst>
                  <a:ext uri="{FF2B5EF4-FFF2-40B4-BE49-F238E27FC236}">
                    <a16:creationId xmlns:a16="http://schemas.microsoft.com/office/drawing/2014/main" id="{899EE69F-D4B5-4396-88AC-D6D2C7412057}"/>
                  </a:ext>
                </a:extLst>
              </p:cNvPr>
              <p:cNvPicPr/>
              <p:nvPr/>
            </p:nvPicPr>
            <p:blipFill>
              <a:blip r:embed="rId4"/>
              <a:stretch>
                <a:fillRect/>
              </a:stretch>
            </p:blipFill>
            <p:spPr>
              <a:xfrm>
                <a:off x="4438205" y="259506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1" name="Ink 40">
                <a:extLst>
                  <a:ext uri="{FF2B5EF4-FFF2-40B4-BE49-F238E27FC236}">
                    <a16:creationId xmlns:a16="http://schemas.microsoft.com/office/drawing/2014/main" id="{46FAA1A2-B668-47D9-B356-461965CB34C7}"/>
                  </a:ext>
                </a:extLst>
              </p14:cNvPr>
              <p14:cNvContentPartPr/>
              <p14:nvPr/>
            </p14:nvContentPartPr>
            <p14:xfrm>
              <a:off x="4293485" y="2710988"/>
              <a:ext cx="360" cy="360"/>
            </p14:xfrm>
          </p:contentPart>
        </mc:Choice>
        <mc:Fallback xmlns="">
          <p:pic>
            <p:nvPicPr>
              <p:cNvPr id="41" name="Ink 40">
                <a:extLst>
                  <a:ext uri="{FF2B5EF4-FFF2-40B4-BE49-F238E27FC236}">
                    <a16:creationId xmlns:a16="http://schemas.microsoft.com/office/drawing/2014/main" id="{46FAA1A2-B668-47D9-B356-461965CB34C7}"/>
                  </a:ext>
                </a:extLst>
              </p:cNvPr>
              <p:cNvPicPr/>
              <p:nvPr/>
            </p:nvPicPr>
            <p:blipFill>
              <a:blip r:embed="rId4"/>
              <a:stretch>
                <a:fillRect/>
              </a:stretch>
            </p:blipFill>
            <p:spPr>
              <a:xfrm>
                <a:off x="4239485" y="260298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2" name="Ink 41">
                <a:extLst>
                  <a:ext uri="{FF2B5EF4-FFF2-40B4-BE49-F238E27FC236}">
                    <a16:creationId xmlns:a16="http://schemas.microsoft.com/office/drawing/2014/main" id="{A5413EA6-98D4-4003-85F3-DFCF5EA776E7}"/>
                  </a:ext>
                </a:extLst>
              </p14:cNvPr>
              <p14:cNvContentPartPr/>
              <p14:nvPr/>
            </p14:nvContentPartPr>
            <p14:xfrm>
              <a:off x="4658885" y="2695148"/>
              <a:ext cx="360" cy="360"/>
            </p14:xfrm>
          </p:contentPart>
        </mc:Choice>
        <mc:Fallback xmlns="">
          <p:pic>
            <p:nvPicPr>
              <p:cNvPr id="42" name="Ink 41">
                <a:extLst>
                  <a:ext uri="{FF2B5EF4-FFF2-40B4-BE49-F238E27FC236}">
                    <a16:creationId xmlns:a16="http://schemas.microsoft.com/office/drawing/2014/main" id="{A5413EA6-98D4-4003-85F3-DFCF5EA776E7}"/>
                  </a:ext>
                </a:extLst>
              </p:cNvPr>
              <p:cNvPicPr/>
              <p:nvPr/>
            </p:nvPicPr>
            <p:blipFill>
              <a:blip r:embed="rId4"/>
              <a:stretch>
                <a:fillRect/>
              </a:stretch>
            </p:blipFill>
            <p:spPr>
              <a:xfrm>
                <a:off x="4604885" y="258714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3" name="Ink 42">
                <a:extLst>
                  <a:ext uri="{FF2B5EF4-FFF2-40B4-BE49-F238E27FC236}">
                    <a16:creationId xmlns:a16="http://schemas.microsoft.com/office/drawing/2014/main" id="{70541272-0A43-470A-A518-C23A98B6F2FD}"/>
                  </a:ext>
                </a:extLst>
              </p14:cNvPr>
              <p14:cNvContentPartPr/>
              <p14:nvPr/>
            </p14:nvContentPartPr>
            <p14:xfrm>
              <a:off x="4714685" y="2695148"/>
              <a:ext cx="360" cy="360"/>
            </p14:xfrm>
          </p:contentPart>
        </mc:Choice>
        <mc:Fallback xmlns="">
          <p:pic>
            <p:nvPicPr>
              <p:cNvPr id="43" name="Ink 42">
                <a:extLst>
                  <a:ext uri="{FF2B5EF4-FFF2-40B4-BE49-F238E27FC236}">
                    <a16:creationId xmlns:a16="http://schemas.microsoft.com/office/drawing/2014/main" id="{70541272-0A43-470A-A518-C23A98B6F2FD}"/>
                  </a:ext>
                </a:extLst>
              </p:cNvPr>
              <p:cNvPicPr/>
              <p:nvPr/>
            </p:nvPicPr>
            <p:blipFill>
              <a:blip r:embed="rId4"/>
              <a:stretch>
                <a:fillRect/>
              </a:stretch>
            </p:blipFill>
            <p:spPr>
              <a:xfrm>
                <a:off x="4660685" y="258714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4" name="Ink 43">
                <a:extLst>
                  <a:ext uri="{FF2B5EF4-FFF2-40B4-BE49-F238E27FC236}">
                    <a16:creationId xmlns:a16="http://schemas.microsoft.com/office/drawing/2014/main" id="{615ACD93-A2FD-4265-B29A-14BDFA23D3EB}"/>
                  </a:ext>
                </a:extLst>
              </p14:cNvPr>
              <p14:cNvContentPartPr/>
              <p14:nvPr/>
            </p14:nvContentPartPr>
            <p14:xfrm>
              <a:off x="4770485" y="2687228"/>
              <a:ext cx="360" cy="360"/>
            </p14:xfrm>
          </p:contentPart>
        </mc:Choice>
        <mc:Fallback xmlns="">
          <p:pic>
            <p:nvPicPr>
              <p:cNvPr id="44" name="Ink 43">
                <a:extLst>
                  <a:ext uri="{FF2B5EF4-FFF2-40B4-BE49-F238E27FC236}">
                    <a16:creationId xmlns:a16="http://schemas.microsoft.com/office/drawing/2014/main" id="{615ACD93-A2FD-4265-B29A-14BDFA23D3EB}"/>
                  </a:ext>
                </a:extLst>
              </p:cNvPr>
              <p:cNvPicPr/>
              <p:nvPr/>
            </p:nvPicPr>
            <p:blipFill>
              <a:blip r:embed="rId4"/>
              <a:stretch>
                <a:fillRect/>
              </a:stretch>
            </p:blipFill>
            <p:spPr>
              <a:xfrm>
                <a:off x="4716485" y="257922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5" name="Ink 44">
                <a:extLst>
                  <a:ext uri="{FF2B5EF4-FFF2-40B4-BE49-F238E27FC236}">
                    <a16:creationId xmlns:a16="http://schemas.microsoft.com/office/drawing/2014/main" id="{39951605-FE25-4CCC-B483-2F10FA7DA34B}"/>
                  </a:ext>
                </a:extLst>
              </p14:cNvPr>
              <p14:cNvContentPartPr/>
              <p14:nvPr/>
            </p14:nvContentPartPr>
            <p14:xfrm>
              <a:off x="4810085" y="2687228"/>
              <a:ext cx="360" cy="360"/>
            </p14:xfrm>
          </p:contentPart>
        </mc:Choice>
        <mc:Fallback xmlns="">
          <p:pic>
            <p:nvPicPr>
              <p:cNvPr id="45" name="Ink 44">
                <a:extLst>
                  <a:ext uri="{FF2B5EF4-FFF2-40B4-BE49-F238E27FC236}">
                    <a16:creationId xmlns:a16="http://schemas.microsoft.com/office/drawing/2014/main" id="{39951605-FE25-4CCC-B483-2F10FA7DA34B}"/>
                  </a:ext>
                </a:extLst>
              </p:cNvPr>
              <p:cNvPicPr/>
              <p:nvPr/>
            </p:nvPicPr>
            <p:blipFill>
              <a:blip r:embed="rId4"/>
              <a:stretch>
                <a:fillRect/>
              </a:stretch>
            </p:blipFill>
            <p:spPr>
              <a:xfrm>
                <a:off x="4756085" y="257922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6" name="Ink 45">
                <a:extLst>
                  <a:ext uri="{FF2B5EF4-FFF2-40B4-BE49-F238E27FC236}">
                    <a16:creationId xmlns:a16="http://schemas.microsoft.com/office/drawing/2014/main" id="{F12A4D28-A9D8-44B1-9CE9-60ABEE45B8B2}"/>
                  </a:ext>
                </a:extLst>
              </p14:cNvPr>
              <p14:cNvContentPartPr/>
              <p14:nvPr/>
            </p14:nvContentPartPr>
            <p14:xfrm>
              <a:off x="4619285" y="2703068"/>
              <a:ext cx="360" cy="360"/>
            </p14:xfrm>
          </p:contentPart>
        </mc:Choice>
        <mc:Fallback xmlns="">
          <p:pic>
            <p:nvPicPr>
              <p:cNvPr id="46" name="Ink 45">
                <a:extLst>
                  <a:ext uri="{FF2B5EF4-FFF2-40B4-BE49-F238E27FC236}">
                    <a16:creationId xmlns:a16="http://schemas.microsoft.com/office/drawing/2014/main" id="{F12A4D28-A9D8-44B1-9CE9-60ABEE45B8B2}"/>
                  </a:ext>
                </a:extLst>
              </p:cNvPr>
              <p:cNvPicPr/>
              <p:nvPr/>
            </p:nvPicPr>
            <p:blipFill>
              <a:blip r:embed="rId4"/>
              <a:stretch>
                <a:fillRect/>
              </a:stretch>
            </p:blipFill>
            <p:spPr>
              <a:xfrm>
                <a:off x="4565285" y="259506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7" name="Ink 46">
                <a:extLst>
                  <a:ext uri="{FF2B5EF4-FFF2-40B4-BE49-F238E27FC236}">
                    <a16:creationId xmlns:a16="http://schemas.microsoft.com/office/drawing/2014/main" id="{338CE753-3348-4C27-8A65-048BE31FCBC7}"/>
                  </a:ext>
                </a:extLst>
              </p14:cNvPr>
              <p14:cNvContentPartPr/>
              <p14:nvPr/>
            </p14:nvContentPartPr>
            <p14:xfrm>
              <a:off x="4539725" y="3020948"/>
              <a:ext cx="360" cy="360"/>
            </p14:xfrm>
          </p:contentPart>
        </mc:Choice>
        <mc:Fallback xmlns="">
          <p:pic>
            <p:nvPicPr>
              <p:cNvPr id="47" name="Ink 46">
                <a:extLst>
                  <a:ext uri="{FF2B5EF4-FFF2-40B4-BE49-F238E27FC236}">
                    <a16:creationId xmlns:a16="http://schemas.microsoft.com/office/drawing/2014/main" id="{338CE753-3348-4C27-8A65-048BE31FCBC7}"/>
                  </a:ext>
                </a:extLst>
              </p:cNvPr>
              <p:cNvPicPr/>
              <p:nvPr/>
            </p:nvPicPr>
            <p:blipFill>
              <a:blip r:embed="rId4"/>
              <a:stretch>
                <a:fillRect/>
              </a:stretch>
            </p:blipFill>
            <p:spPr>
              <a:xfrm>
                <a:off x="4485725" y="291294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8" name="Ink 47">
                <a:extLst>
                  <a:ext uri="{FF2B5EF4-FFF2-40B4-BE49-F238E27FC236}">
                    <a16:creationId xmlns:a16="http://schemas.microsoft.com/office/drawing/2014/main" id="{3B9ABA81-A3E1-497B-AFFE-5C70E12650CA}"/>
                  </a:ext>
                </a:extLst>
              </p14:cNvPr>
              <p14:cNvContentPartPr/>
              <p14:nvPr/>
            </p14:nvContentPartPr>
            <p14:xfrm>
              <a:off x="4675085" y="2997188"/>
              <a:ext cx="360" cy="360"/>
            </p14:xfrm>
          </p:contentPart>
        </mc:Choice>
        <mc:Fallback xmlns="">
          <p:pic>
            <p:nvPicPr>
              <p:cNvPr id="48" name="Ink 47">
                <a:extLst>
                  <a:ext uri="{FF2B5EF4-FFF2-40B4-BE49-F238E27FC236}">
                    <a16:creationId xmlns:a16="http://schemas.microsoft.com/office/drawing/2014/main" id="{3B9ABA81-A3E1-497B-AFFE-5C70E12650CA}"/>
                  </a:ext>
                </a:extLst>
              </p:cNvPr>
              <p:cNvPicPr/>
              <p:nvPr/>
            </p:nvPicPr>
            <p:blipFill>
              <a:blip r:embed="rId4"/>
              <a:stretch>
                <a:fillRect/>
              </a:stretch>
            </p:blipFill>
            <p:spPr>
              <a:xfrm>
                <a:off x="4621085" y="288918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9" name="Ink 48">
                <a:extLst>
                  <a:ext uri="{FF2B5EF4-FFF2-40B4-BE49-F238E27FC236}">
                    <a16:creationId xmlns:a16="http://schemas.microsoft.com/office/drawing/2014/main" id="{51CACF24-BD4C-4DC2-89E6-D87AC77C7C7D}"/>
                  </a:ext>
                </a:extLst>
              </p14:cNvPr>
              <p14:cNvContentPartPr/>
              <p14:nvPr/>
            </p14:nvContentPartPr>
            <p14:xfrm>
              <a:off x="4778405" y="3005108"/>
              <a:ext cx="360" cy="360"/>
            </p14:xfrm>
          </p:contentPart>
        </mc:Choice>
        <mc:Fallback xmlns="">
          <p:pic>
            <p:nvPicPr>
              <p:cNvPr id="49" name="Ink 48">
                <a:extLst>
                  <a:ext uri="{FF2B5EF4-FFF2-40B4-BE49-F238E27FC236}">
                    <a16:creationId xmlns:a16="http://schemas.microsoft.com/office/drawing/2014/main" id="{51CACF24-BD4C-4DC2-89E6-D87AC77C7C7D}"/>
                  </a:ext>
                </a:extLst>
              </p:cNvPr>
              <p:cNvPicPr/>
              <p:nvPr/>
            </p:nvPicPr>
            <p:blipFill>
              <a:blip r:embed="rId4"/>
              <a:stretch>
                <a:fillRect/>
              </a:stretch>
            </p:blipFill>
            <p:spPr>
              <a:xfrm>
                <a:off x="4724405" y="289710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0" name="Ink 49">
                <a:extLst>
                  <a:ext uri="{FF2B5EF4-FFF2-40B4-BE49-F238E27FC236}">
                    <a16:creationId xmlns:a16="http://schemas.microsoft.com/office/drawing/2014/main" id="{B4B90F64-739E-4CDD-B6DC-F460C22A475E}"/>
                  </a:ext>
                </a:extLst>
              </p14:cNvPr>
              <p14:cNvContentPartPr/>
              <p14:nvPr/>
            </p14:nvContentPartPr>
            <p14:xfrm>
              <a:off x="4833845" y="3005108"/>
              <a:ext cx="360" cy="360"/>
            </p14:xfrm>
          </p:contentPart>
        </mc:Choice>
        <mc:Fallback xmlns="">
          <p:pic>
            <p:nvPicPr>
              <p:cNvPr id="50" name="Ink 49">
                <a:extLst>
                  <a:ext uri="{FF2B5EF4-FFF2-40B4-BE49-F238E27FC236}">
                    <a16:creationId xmlns:a16="http://schemas.microsoft.com/office/drawing/2014/main" id="{B4B90F64-739E-4CDD-B6DC-F460C22A475E}"/>
                  </a:ext>
                </a:extLst>
              </p:cNvPr>
              <p:cNvPicPr/>
              <p:nvPr/>
            </p:nvPicPr>
            <p:blipFill>
              <a:blip r:embed="rId4"/>
              <a:stretch>
                <a:fillRect/>
              </a:stretch>
            </p:blipFill>
            <p:spPr>
              <a:xfrm>
                <a:off x="4779845" y="289710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51" name="Ink 50">
                <a:extLst>
                  <a:ext uri="{FF2B5EF4-FFF2-40B4-BE49-F238E27FC236}">
                    <a16:creationId xmlns:a16="http://schemas.microsoft.com/office/drawing/2014/main" id="{94506848-9F94-49E1-8D41-9B74E95AA5D8}"/>
                  </a:ext>
                </a:extLst>
              </p14:cNvPr>
              <p14:cNvContentPartPr/>
              <p14:nvPr/>
            </p14:nvContentPartPr>
            <p14:xfrm>
              <a:off x="4611725" y="3013388"/>
              <a:ext cx="360" cy="360"/>
            </p14:xfrm>
          </p:contentPart>
        </mc:Choice>
        <mc:Fallback xmlns="">
          <p:pic>
            <p:nvPicPr>
              <p:cNvPr id="51" name="Ink 50">
                <a:extLst>
                  <a:ext uri="{FF2B5EF4-FFF2-40B4-BE49-F238E27FC236}">
                    <a16:creationId xmlns:a16="http://schemas.microsoft.com/office/drawing/2014/main" id="{94506848-9F94-49E1-8D41-9B74E95AA5D8}"/>
                  </a:ext>
                </a:extLst>
              </p:cNvPr>
              <p:cNvPicPr/>
              <p:nvPr/>
            </p:nvPicPr>
            <p:blipFill>
              <a:blip r:embed="rId4"/>
              <a:stretch>
                <a:fillRect/>
              </a:stretch>
            </p:blipFill>
            <p:spPr>
              <a:xfrm>
                <a:off x="4557725" y="290538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2" name="Ink 51">
                <a:extLst>
                  <a:ext uri="{FF2B5EF4-FFF2-40B4-BE49-F238E27FC236}">
                    <a16:creationId xmlns:a16="http://schemas.microsoft.com/office/drawing/2014/main" id="{736F1FC6-79AD-4E8D-91DE-EFD4FB7F0EB9}"/>
                  </a:ext>
                </a:extLst>
              </p14:cNvPr>
              <p14:cNvContentPartPr/>
              <p14:nvPr/>
            </p14:nvContentPartPr>
            <p14:xfrm>
              <a:off x="4476365" y="3013388"/>
              <a:ext cx="360" cy="360"/>
            </p14:xfrm>
          </p:contentPart>
        </mc:Choice>
        <mc:Fallback xmlns="">
          <p:pic>
            <p:nvPicPr>
              <p:cNvPr id="52" name="Ink 51">
                <a:extLst>
                  <a:ext uri="{FF2B5EF4-FFF2-40B4-BE49-F238E27FC236}">
                    <a16:creationId xmlns:a16="http://schemas.microsoft.com/office/drawing/2014/main" id="{736F1FC6-79AD-4E8D-91DE-EFD4FB7F0EB9}"/>
                  </a:ext>
                </a:extLst>
              </p:cNvPr>
              <p:cNvPicPr/>
              <p:nvPr/>
            </p:nvPicPr>
            <p:blipFill>
              <a:blip r:embed="rId4"/>
              <a:stretch>
                <a:fillRect/>
              </a:stretch>
            </p:blipFill>
            <p:spPr>
              <a:xfrm>
                <a:off x="4422365" y="2905388"/>
                <a:ext cx="108000" cy="216000"/>
              </a:xfrm>
              <a:prstGeom prst="rect">
                <a:avLst/>
              </a:prstGeom>
            </p:spPr>
          </p:pic>
        </mc:Fallback>
      </mc:AlternateContent>
      <p:pic>
        <p:nvPicPr>
          <p:cNvPr id="3" name="Picture 2">
            <a:extLst>
              <a:ext uri="{FF2B5EF4-FFF2-40B4-BE49-F238E27FC236}">
                <a16:creationId xmlns:a16="http://schemas.microsoft.com/office/drawing/2014/main" id="{C31718EC-490C-063D-7311-AB2D9905CF43}"/>
              </a:ext>
            </a:extLst>
          </p:cNvPr>
          <p:cNvPicPr>
            <a:picLocks noChangeAspect="1"/>
          </p:cNvPicPr>
          <p:nvPr/>
        </p:nvPicPr>
        <p:blipFill>
          <a:blip r:embed="rId21"/>
          <a:stretch>
            <a:fillRect/>
          </a:stretch>
        </p:blipFill>
        <p:spPr>
          <a:xfrm>
            <a:off x="-1044624" y="1484784"/>
            <a:ext cx="11809312" cy="5832288"/>
          </a:xfrm>
          <a:prstGeom prst="rect">
            <a:avLst/>
          </a:prstGeom>
        </p:spPr>
      </p:pic>
      <mc:AlternateContent xmlns:mc="http://schemas.openxmlformats.org/markup-compatibility/2006" xmlns:p14="http://schemas.microsoft.com/office/powerpoint/2010/main">
        <mc:Choice Requires="p14">
          <p:contentPart p14:bwMode="auto" r:id="rId22">
            <p14:nvContentPartPr>
              <p14:cNvPr id="4" name="Ink 3">
                <a:extLst>
                  <a:ext uri="{FF2B5EF4-FFF2-40B4-BE49-F238E27FC236}">
                    <a16:creationId xmlns:a16="http://schemas.microsoft.com/office/drawing/2014/main" id="{57BC0B10-C5A3-B47C-4EC9-D3C1FE33828F}"/>
                  </a:ext>
                </a:extLst>
              </p14:cNvPr>
              <p14:cNvContentPartPr/>
              <p14:nvPr/>
            </p14:nvContentPartPr>
            <p14:xfrm>
              <a:off x="4160844" y="2866122"/>
              <a:ext cx="797400" cy="55800"/>
            </p14:xfrm>
          </p:contentPart>
        </mc:Choice>
        <mc:Fallback xmlns="">
          <p:pic>
            <p:nvPicPr>
              <p:cNvPr id="4" name="Ink 3">
                <a:extLst>
                  <a:ext uri="{FF2B5EF4-FFF2-40B4-BE49-F238E27FC236}">
                    <a16:creationId xmlns:a16="http://schemas.microsoft.com/office/drawing/2014/main" id="{57BC0B10-C5A3-B47C-4EC9-D3C1FE33828F}"/>
                  </a:ext>
                </a:extLst>
              </p:cNvPr>
              <p:cNvPicPr/>
              <p:nvPr/>
            </p:nvPicPr>
            <p:blipFill>
              <a:blip r:embed="rId23"/>
              <a:stretch>
                <a:fillRect/>
              </a:stretch>
            </p:blipFill>
            <p:spPr>
              <a:xfrm>
                <a:off x="4106844" y="2758122"/>
                <a:ext cx="905040" cy="2714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5" name="Ink 4">
                <a:extLst>
                  <a:ext uri="{FF2B5EF4-FFF2-40B4-BE49-F238E27FC236}">
                    <a16:creationId xmlns:a16="http://schemas.microsoft.com/office/drawing/2014/main" id="{A10A856C-3484-2BC7-DCC4-2312C7D29AD2}"/>
                  </a:ext>
                </a:extLst>
              </p14:cNvPr>
              <p14:cNvContentPartPr/>
              <p14:nvPr/>
            </p14:nvContentPartPr>
            <p14:xfrm>
              <a:off x="4499964" y="3112362"/>
              <a:ext cx="461520" cy="360"/>
            </p14:xfrm>
          </p:contentPart>
        </mc:Choice>
        <mc:Fallback xmlns="">
          <p:pic>
            <p:nvPicPr>
              <p:cNvPr id="5" name="Ink 4">
                <a:extLst>
                  <a:ext uri="{FF2B5EF4-FFF2-40B4-BE49-F238E27FC236}">
                    <a16:creationId xmlns:a16="http://schemas.microsoft.com/office/drawing/2014/main" id="{A10A856C-3484-2BC7-DCC4-2312C7D29AD2}"/>
                  </a:ext>
                </a:extLst>
              </p:cNvPr>
              <p:cNvPicPr/>
              <p:nvPr/>
            </p:nvPicPr>
            <p:blipFill>
              <a:blip r:embed="rId25"/>
              <a:stretch>
                <a:fillRect/>
              </a:stretch>
            </p:blipFill>
            <p:spPr>
              <a:xfrm>
                <a:off x="4445922" y="3004362"/>
                <a:ext cx="569244"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6" name="Ink 5">
                <a:extLst>
                  <a:ext uri="{FF2B5EF4-FFF2-40B4-BE49-F238E27FC236}">
                    <a16:creationId xmlns:a16="http://schemas.microsoft.com/office/drawing/2014/main" id="{6C94777C-EBF2-0002-1DD6-BDE522B1F021}"/>
                  </a:ext>
                </a:extLst>
              </p14:cNvPr>
              <p14:cNvContentPartPr/>
              <p14:nvPr/>
            </p14:nvContentPartPr>
            <p14:xfrm>
              <a:off x="4427604" y="3246282"/>
              <a:ext cx="437040" cy="78480"/>
            </p14:xfrm>
          </p:contentPart>
        </mc:Choice>
        <mc:Fallback xmlns="">
          <p:pic>
            <p:nvPicPr>
              <p:cNvPr id="6" name="Ink 5">
                <a:extLst>
                  <a:ext uri="{FF2B5EF4-FFF2-40B4-BE49-F238E27FC236}">
                    <a16:creationId xmlns:a16="http://schemas.microsoft.com/office/drawing/2014/main" id="{6C94777C-EBF2-0002-1DD6-BDE522B1F021}"/>
                  </a:ext>
                </a:extLst>
              </p:cNvPr>
              <p:cNvPicPr/>
              <p:nvPr/>
            </p:nvPicPr>
            <p:blipFill>
              <a:blip r:embed="rId27"/>
              <a:stretch>
                <a:fillRect/>
              </a:stretch>
            </p:blipFill>
            <p:spPr>
              <a:xfrm>
                <a:off x="4373604" y="3138282"/>
                <a:ext cx="544680" cy="2941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2" name="Ink 11">
                <a:extLst>
                  <a:ext uri="{FF2B5EF4-FFF2-40B4-BE49-F238E27FC236}">
                    <a16:creationId xmlns:a16="http://schemas.microsoft.com/office/drawing/2014/main" id="{96F5A344-A9EC-3C7E-FAAC-95CDCB3595AB}"/>
                  </a:ext>
                </a:extLst>
              </p14:cNvPr>
              <p14:cNvContentPartPr/>
              <p14:nvPr/>
            </p14:nvContentPartPr>
            <p14:xfrm>
              <a:off x="-2106396" y="4108842"/>
              <a:ext cx="360" cy="360"/>
            </p14:xfrm>
          </p:contentPart>
        </mc:Choice>
        <mc:Fallback xmlns="">
          <p:pic>
            <p:nvPicPr>
              <p:cNvPr id="12" name="Ink 11">
                <a:extLst>
                  <a:ext uri="{FF2B5EF4-FFF2-40B4-BE49-F238E27FC236}">
                    <a16:creationId xmlns:a16="http://schemas.microsoft.com/office/drawing/2014/main" id="{96F5A344-A9EC-3C7E-FAAC-95CDCB3595AB}"/>
                  </a:ext>
                </a:extLst>
              </p:cNvPr>
              <p:cNvPicPr/>
              <p:nvPr/>
            </p:nvPicPr>
            <p:blipFill>
              <a:blip r:embed="rId29"/>
              <a:stretch>
                <a:fillRect/>
              </a:stretch>
            </p:blipFill>
            <p:spPr>
              <a:xfrm>
                <a:off x="-2160396" y="400084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3" name="Ink 12">
                <a:extLst>
                  <a:ext uri="{FF2B5EF4-FFF2-40B4-BE49-F238E27FC236}">
                    <a16:creationId xmlns:a16="http://schemas.microsoft.com/office/drawing/2014/main" id="{5FDE28FE-0595-66E2-B9D3-7F410ED9326A}"/>
                  </a:ext>
                </a:extLst>
              </p14:cNvPr>
              <p14:cNvContentPartPr/>
              <p14:nvPr/>
            </p14:nvContentPartPr>
            <p14:xfrm>
              <a:off x="-2219360" y="4088682"/>
              <a:ext cx="360" cy="360"/>
            </p14:xfrm>
          </p:contentPart>
        </mc:Choice>
        <mc:Fallback xmlns="">
          <p:pic>
            <p:nvPicPr>
              <p:cNvPr id="13" name="Ink 12">
                <a:extLst>
                  <a:ext uri="{FF2B5EF4-FFF2-40B4-BE49-F238E27FC236}">
                    <a16:creationId xmlns:a16="http://schemas.microsoft.com/office/drawing/2014/main" id="{5FDE28FE-0595-66E2-B9D3-7F410ED9326A}"/>
                  </a:ext>
                </a:extLst>
              </p:cNvPr>
              <p:cNvPicPr/>
              <p:nvPr/>
            </p:nvPicPr>
            <p:blipFill>
              <a:blip r:embed="rId29"/>
              <a:stretch>
                <a:fillRect/>
              </a:stretch>
            </p:blipFill>
            <p:spPr>
              <a:xfrm>
                <a:off x="-2273360" y="398068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4" name="Ink 13">
                <a:extLst>
                  <a:ext uri="{FF2B5EF4-FFF2-40B4-BE49-F238E27FC236}">
                    <a16:creationId xmlns:a16="http://schemas.microsoft.com/office/drawing/2014/main" id="{DA7D3EF9-3FE9-456F-F7D9-3DD7E03D8202}"/>
                  </a:ext>
                </a:extLst>
              </p14:cNvPr>
              <p14:cNvContentPartPr/>
              <p14:nvPr/>
            </p14:nvContentPartPr>
            <p14:xfrm>
              <a:off x="-2332375" y="4088682"/>
              <a:ext cx="360" cy="360"/>
            </p14:xfrm>
          </p:contentPart>
        </mc:Choice>
        <mc:Fallback xmlns="">
          <p:pic>
            <p:nvPicPr>
              <p:cNvPr id="14" name="Ink 13">
                <a:extLst>
                  <a:ext uri="{FF2B5EF4-FFF2-40B4-BE49-F238E27FC236}">
                    <a16:creationId xmlns:a16="http://schemas.microsoft.com/office/drawing/2014/main" id="{DA7D3EF9-3FE9-456F-F7D9-3DD7E03D8202}"/>
                  </a:ext>
                </a:extLst>
              </p:cNvPr>
              <p:cNvPicPr/>
              <p:nvPr/>
            </p:nvPicPr>
            <p:blipFill>
              <a:blip r:embed="rId29"/>
              <a:stretch>
                <a:fillRect/>
              </a:stretch>
            </p:blipFill>
            <p:spPr>
              <a:xfrm>
                <a:off x="-2386375" y="3980682"/>
                <a:ext cx="108000" cy="216000"/>
              </a:xfrm>
              <a:prstGeom prst="rect">
                <a:avLst/>
              </a:prstGeom>
            </p:spPr>
          </p:pic>
        </mc:Fallback>
      </mc:AlternateContent>
      <p:pic>
        <p:nvPicPr>
          <p:cNvPr id="15" name="Picture 14" descr="Logo&#10;&#10;Description automatically generated">
            <a:extLst>
              <a:ext uri="{FF2B5EF4-FFF2-40B4-BE49-F238E27FC236}">
                <a16:creationId xmlns:a16="http://schemas.microsoft.com/office/drawing/2014/main" id="{90D8147C-A0B2-EF35-17E0-B3D8E4598BBB}"/>
              </a:ext>
            </a:extLst>
          </p:cNvPr>
          <p:cNvPicPr>
            <a:picLocks noChangeAspect="1"/>
          </p:cNvPicPr>
          <p:nvPr/>
        </p:nvPicPr>
        <p:blipFill>
          <a:blip r:embed="rId32"/>
          <a:stretch>
            <a:fillRect/>
          </a:stretch>
        </p:blipFill>
        <p:spPr>
          <a:xfrm>
            <a:off x="395536" y="368368"/>
            <a:ext cx="1152128" cy="1053775"/>
          </a:xfrm>
          <a:prstGeom prst="rect">
            <a:avLst/>
          </a:prstGeom>
        </p:spPr>
      </p:pic>
    </p:spTree>
    <p:extLst>
      <p:ext uri="{BB962C8B-B14F-4D97-AF65-F5344CB8AC3E}">
        <p14:creationId xmlns:p14="http://schemas.microsoft.com/office/powerpoint/2010/main" val="1999612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3C930-3220-2B95-F7BB-403F4D4965BA}"/>
              </a:ext>
            </a:extLst>
          </p:cNvPr>
          <p:cNvSpPr>
            <a:spLocks noGrp="1"/>
          </p:cNvSpPr>
          <p:nvPr>
            <p:ph type="title"/>
          </p:nvPr>
        </p:nvSpPr>
        <p:spPr/>
        <p:txBody>
          <a:bodyPr/>
          <a:lstStyle/>
          <a:p>
            <a:r>
              <a:rPr lang="en-US" u="sng">
                <a:solidFill>
                  <a:schemeClr val="bg1"/>
                </a:solidFill>
                <a:effectLst/>
              </a:rPr>
              <a:t>Course Changes</a:t>
            </a:r>
            <a:endParaRPr lang="en-CA" u="sng">
              <a:solidFill>
                <a:schemeClr val="bg1"/>
              </a:solidFill>
              <a:effectLst/>
            </a:endParaRPr>
          </a:p>
        </p:txBody>
      </p:sp>
      <p:sp>
        <p:nvSpPr>
          <p:cNvPr id="3" name="Content Placeholder 2">
            <a:extLst>
              <a:ext uri="{FF2B5EF4-FFF2-40B4-BE49-F238E27FC236}">
                <a16:creationId xmlns:a16="http://schemas.microsoft.com/office/drawing/2014/main" id="{71C55E15-EE03-9166-90C5-6C0272DB26AB}"/>
              </a:ext>
            </a:extLst>
          </p:cNvPr>
          <p:cNvSpPr>
            <a:spLocks noGrp="1"/>
          </p:cNvSpPr>
          <p:nvPr>
            <p:ph idx="1"/>
          </p:nvPr>
        </p:nvSpPr>
        <p:spPr/>
        <p:txBody>
          <a:bodyPr/>
          <a:lstStyle/>
          <a:p>
            <a:r>
              <a:rPr lang="en-US">
                <a:solidFill>
                  <a:schemeClr val="bg1"/>
                </a:solidFill>
                <a:effectLst/>
              </a:rPr>
              <a:t>Course changes will occur on the first day of school right after the assembly and block rotation at 11am (outside the counselling center)</a:t>
            </a:r>
          </a:p>
          <a:p>
            <a:r>
              <a:rPr lang="en-US">
                <a:solidFill>
                  <a:schemeClr val="bg1"/>
                </a:solidFill>
                <a:effectLst/>
              </a:rPr>
              <a:t>There will be limited course selection available (not about moving into classes with friends).</a:t>
            </a:r>
            <a:endParaRPr lang="en-CA">
              <a:solidFill>
                <a:schemeClr val="bg1"/>
              </a:solidFill>
              <a:effectLst/>
            </a:endParaRPr>
          </a:p>
        </p:txBody>
      </p:sp>
      <p:pic>
        <p:nvPicPr>
          <p:cNvPr id="3076" name="Picture 4" descr="News Item - Brooks Secondary School">
            <a:extLst>
              <a:ext uri="{FF2B5EF4-FFF2-40B4-BE49-F238E27FC236}">
                <a16:creationId xmlns:a16="http://schemas.microsoft.com/office/drawing/2014/main" id="{3B3F3339-2054-9EAE-482E-8B64B32538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69792">
            <a:off x="3565203" y="4309546"/>
            <a:ext cx="2333625" cy="1962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1F2E8D98-F615-F80D-998B-B60DCD300C0A}"/>
              </a:ext>
            </a:extLst>
          </p:cNvPr>
          <p:cNvPicPr>
            <a:picLocks noChangeAspect="1"/>
          </p:cNvPicPr>
          <p:nvPr/>
        </p:nvPicPr>
        <p:blipFill>
          <a:blip r:embed="rId3"/>
          <a:stretch>
            <a:fillRect/>
          </a:stretch>
        </p:blipFill>
        <p:spPr>
          <a:xfrm>
            <a:off x="251521" y="376708"/>
            <a:ext cx="1152128" cy="1053775"/>
          </a:xfrm>
          <a:prstGeom prst="rect">
            <a:avLst/>
          </a:prstGeom>
        </p:spPr>
      </p:pic>
    </p:spTree>
    <p:extLst>
      <p:ext uri="{BB962C8B-B14F-4D97-AF65-F5344CB8AC3E}">
        <p14:creationId xmlns:p14="http://schemas.microsoft.com/office/powerpoint/2010/main" val="384426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D6AF4-F0E5-00EA-94D4-F5C627E4F29B}"/>
              </a:ext>
            </a:extLst>
          </p:cNvPr>
          <p:cNvSpPr>
            <a:spLocks noGrp="1"/>
          </p:cNvSpPr>
          <p:nvPr>
            <p:ph type="title"/>
          </p:nvPr>
        </p:nvSpPr>
        <p:spPr/>
        <p:txBody>
          <a:bodyPr/>
          <a:lstStyle/>
          <a:p>
            <a:r>
              <a:rPr lang="en-US" u="sng">
                <a:solidFill>
                  <a:schemeClr val="bg1"/>
                </a:solidFill>
                <a:effectLst/>
              </a:rPr>
              <a:t>THRIVE</a:t>
            </a:r>
            <a:endParaRPr lang="en-CA" u="sng">
              <a:solidFill>
                <a:schemeClr val="bg1"/>
              </a:solidFill>
              <a:effectLst/>
            </a:endParaRPr>
          </a:p>
        </p:txBody>
      </p:sp>
      <p:sp>
        <p:nvSpPr>
          <p:cNvPr id="3" name="Content Placeholder 2">
            <a:extLst>
              <a:ext uri="{FF2B5EF4-FFF2-40B4-BE49-F238E27FC236}">
                <a16:creationId xmlns:a16="http://schemas.microsoft.com/office/drawing/2014/main" id="{212EF86A-ECBB-3F46-6DCE-F38E530D1601}"/>
              </a:ext>
            </a:extLst>
          </p:cNvPr>
          <p:cNvSpPr>
            <a:spLocks noGrp="1"/>
          </p:cNvSpPr>
          <p:nvPr>
            <p:ph idx="1"/>
          </p:nvPr>
        </p:nvSpPr>
        <p:spPr/>
        <p:txBody>
          <a:bodyPr/>
          <a:lstStyle/>
          <a:p>
            <a:r>
              <a:rPr lang="en-US">
                <a:solidFill>
                  <a:schemeClr val="bg1"/>
                </a:solidFill>
                <a:effectLst/>
              </a:rPr>
              <a:t>Indigenous Success Centre</a:t>
            </a:r>
          </a:p>
          <a:p>
            <a:r>
              <a:rPr lang="en-US">
                <a:solidFill>
                  <a:schemeClr val="bg1"/>
                </a:solidFill>
                <a:effectLst/>
              </a:rPr>
              <a:t>Centrally located</a:t>
            </a:r>
          </a:p>
          <a:p>
            <a:r>
              <a:rPr lang="en-US">
                <a:solidFill>
                  <a:schemeClr val="bg1"/>
                </a:solidFill>
                <a:effectLst/>
              </a:rPr>
              <a:t>HUB for all students</a:t>
            </a:r>
          </a:p>
          <a:p>
            <a:endParaRPr lang="en-US">
              <a:solidFill>
                <a:schemeClr val="bg1"/>
              </a:solidFill>
              <a:effectLst/>
            </a:endParaRPr>
          </a:p>
          <a:p>
            <a:endParaRPr lang="en-US">
              <a:solidFill>
                <a:schemeClr val="bg1"/>
              </a:solidFill>
              <a:effectLst/>
            </a:endParaRPr>
          </a:p>
          <a:p>
            <a:pPr marL="0" indent="0">
              <a:buNone/>
            </a:pPr>
            <a:endParaRPr lang="en-CA">
              <a:solidFill>
                <a:schemeClr val="bg1"/>
              </a:solidFill>
              <a:effectLst/>
            </a:endParaRPr>
          </a:p>
        </p:txBody>
      </p:sp>
      <p:pic>
        <p:nvPicPr>
          <p:cNvPr id="4" name="Picture 3" descr="Logo&#10;&#10;Description automatically generated">
            <a:extLst>
              <a:ext uri="{FF2B5EF4-FFF2-40B4-BE49-F238E27FC236}">
                <a16:creationId xmlns:a16="http://schemas.microsoft.com/office/drawing/2014/main" id="{09EB5697-0665-4BA0-E036-8341175395DA}"/>
              </a:ext>
            </a:extLst>
          </p:cNvPr>
          <p:cNvPicPr>
            <a:picLocks noChangeAspect="1"/>
          </p:cNvPicPr>
          <p:nvPr/>
        </p:nvPicPr>
        <p:blipFill>
          <a:blip r:embed="rId2"/>
          <a:stretch>
            <a:fillRect/>
          </a:stretch>
        </p:blipFill>
        <p:spPr>
          <a:xfrm>
            <a:off x="251521" y="376708"/>
            <a:ext cx="1152128" cy="1053775"/>
          </a:xfrm>
          <a:prstGeom prst="rect">
            <a:avLst/>
          </a:prstGeom>
        </p:spPr>
      </p:pic>
      <p:pic>
        <p:nvPicPr>
          <p:cNvPr id="6" name="Picture 5" descr="A poster on a wall&#10;&#10;Description automatically generated with low confidence">
            <a:extLst>
              <a:ext uri="{FF2B5EF4-FFF2-40B4-BE49-F238E27FC236}">
                <a16:creationId xmlns:a16="http://schemas.microsoft.com/office/drawing/2014/main" id="{50537E3C-B6C4-16B5-99B5-E4995F5762CA}"/>
              </a:ext>
            </a:extLst>
          </p:cNvPr>
          <p:cNvPicPr>
            <a:picLocks noChangeAspect="1"/>
          </p:cNvPicPr>
          <p:nvPr/>
        </p:nvPicPr>
        <p:blipFill>
          <a:blip r:embed="rId3"/>
          <a:stretch>
            <a:fillRect/>
          </a:stretch>
        </p:blipFill>
        <p:spPr>
          <a:xfrm>
            <a:off x="1426164" y="4191406"/>
            <a:ext cx="2929812" cy="2189922"/>
          </a:xfrm>
          <a:prstGeom prst="rect">
            <a:avLst/>
          </a:prstGeom>
        </p:spPr>
      </p:pic>
      <p:pic>
        <p:nvPicPr>
          <p:cNvPr id="8" name="Picture 7" descr="Text&#10;&#10;Description automatically generated">
            <a:extLst>
              <a:ext uri="{FF2B5EF4-FFF2-40B4-BE49-F238E27FC236}">
                <a16:creationId xmlns:a16="http://schemas.microsoft.com/office/drawing/2014/main" id="{F295D614-39E8-AE8E-7399-B758A269DE19}"/>
              </a:ext>
            </a:extLst>
          </p:cNvPr>
          <p:cNvPicPr>
            <a:picLocks noChangeAspect="1"/>
          </p:cNvPicPr>
          <p:nvPr/>
        </p:nvPicPr>
        <p:blipFill>
          <a:blip r:embed="rId4"/>
          <a:stretch>
            <a:fillRect/>
          </a:stretch>
        </p:blipFill>
        <p:spPr>
          <a:xfrm>
            <a:off x="5580112" y="1348366"/>
            <a:ext cx="2747797" cy="2060848"/>
          </a:xfrm>
          <a:prstGeom prst="rect">
            <a:avLst/>
          </a:prstGeom>
        </p:spPr>
      </p:pic>
    </p:spTree>
    <p:extLst>
      <p:ext uri="{BB962C8B-B14F-4D97-AF65-F5344CB8AC3E}">
        <p14:creationId xmlns:p14="http://schemas.microsoft.com/office/powerpoint/2010/main" val="43827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F54E7-36D2-8534-9155-7CE2AC9F191F}"/>
              </a:ext>
            </a:extLst>
          </p:cNvPr>
          <p:cNvSpPr>
            <a:spLocks noGrp="1"/>
          </p:cNvSpPr>
          <p:nvPr>
            <p:ph type="title"/>
          </p:nvPr>
        </p:nvSpPr>
        <p:spPr>
          <a:xfrm>
            <a:off x="457200" y="274638"/>
            <a:ext cx="8686800" cy="1143000"/>
          </a:xfrm>
        </p:spPr>
        <p:txBody>
          <a:bodyPr/>
          <a:lstStyle/>
          <a:p>
            <a:r>
              <a:rPr lang="en-US" u="sng">
                <a:solidFill>
                  <a:schemeClr val="bg1"/>
                </a:solidFill>
                <a:effectLst/>
              </a:rPr>
              <a:t>Learning Support Services</a:t>
            </a:r>
            <a:endParaRPr lang="en-CA" u="sng">
              <a:solidFill>
                <a:schemeClr val="bg1"/>
              </a:solidFill>
              <a:effectLst/>
            </a:endParaRPr>
          </a:p>
        </p:txBody>
      </p:sp>
      <p:sp>
        <p:nvSpPr>
          <p:cNvPr id="3" name="Content Placeholder 2">
            <a:extLst>
              <a:ext uri="{FF2B5EF4-FFF2-40B4-BE49-F238E27FC236}">
                <a16:creationId xmlns:a16="http://schemas.microsoft.com/office/drawing/2014/main" id="{A071E4E4-A8AB-29B3-D179-0175DC1F8F96}"/>
              </a:ext>
            </a:extLst>
          </p:cNvPr>
          <p:cNvSpPr>
            <a:spLocks noGrp="1"/>
          </p:cNvSpPr>
          <p:nvPr>
            <p:ph idx="1"/>
          </p:nvPr>
        </p:nvSpPr>
        <p:spPr/>
        <p:txBody>
          <a:bodyPr>
            <a:normAutofit/>
          </a:bodyPr>
          <a:lstStyle/>
          <a:p>
            <a:r>
              <a:rPr lang="en-US" dirty="0">
                <a:solidFill>
                  <a:schemeClr val="bg1"/>
                </a:solidFill>
                <a:effectLst/>
                <a:latin typeface="+mj-lt"/>
              </a:rPr>
              <a:t>We see our support of your student as a partnership. If you have concerns or questions, PLEASE contact your child’s teacher/counsellor.</a:t>
            </a:r>
          </a:p>
          <a:p>
            <a:pPr>
              <a:buFont typeface="Wingdings" panose="05000000000000000000" pitchFamily="2" charset="2"/>
              <a:buChar char="Ø"/>
            </a:pPr>
            <a:r>
              <a:rPr lang="en-US" dirty="0">
                <a:solidFill>
                  <a:schemeClr val="bg1"/>
                </a:solidFill>
                <a:effectLst/>
                <a:latin typeface="+mj-lt"/>
              </a:rPr>
              <a:t>02 (Intensive Support)</a:t>
            </a:r>
          </a:p>
          <a:p>
            <a:pPr>
              <a:buFont typeface="Wingdings" panose="05000000000000000000" pitchFamily="2" charset="2"/>
              <a:buChar char="Ø"/>
            </a:pPr>
            <a:r>
              <a:rPr lang="en-US" dirty="0">
                <a:solidFill>
                  <a:schemeClr val="bg1"/>
                </a:solidFill>
                <a:effectLst/>
                <a:latin typeface="+mj-lt"/>
              </a:rPr>
              <a:t>Learning Support/assistance</a:t>
            </a:r>
          </a:p>
          <a:p>
            <a:pPr>
              <a:buFont typeface="Wingdings" panose="05000000000000000000" pitchFamily="2" charset="2"/>
              <a:buChar char="Ø"/>
            </a:pPr>
            <a:r>
              <a:rPr lang="en-US" dirty="0">
                <a:solidFill>
                  <a:schemeClr val="bg1"/>
                </a:solidFill>
                <a:effectLst/>
                <a:latin typeface="+mj-lt"/>
              </a:rPr>
              <a:t>ELL (English Language Learner)</a:t>
            </a:r>
          </a:p>
          <a:p>
            <a:pPr>
              <a:buFont typeface="Wingdings" panose="05000000000000000000" pitchFamily="2" charset="2"/>
              <a:buChar char="Ø"/>
            </a:pPr>
            <a:r>
              <a:rPr lang="en-US" dirty="0">
                <a:solidFill>
                  <a:schemeClr val="bg1"/>
                </a:solidFill>
                <a:effectLst/>
                <a:latin typeface="+mj-lt"/>
              </a:rPr>
              <a:t>We do have EA support in some classes.</a:t>
            </a:r>
            <a:endParaRPr lang="en-CA" dirty="0">
              <a:solidFill>
                <a:schemeClr val="bg1"/>
              </a:solidFill>
              <a:effectLst/>
              <a:latin typeface="+mj-lt"/>
            </a:endParaRPr>
          </a:p>
          <a:p>
            <a:endParaRPr lang="en-CA" dirty="0"/>
          </a:p>
        </p:txBody>
      </p:sp>
      <p:pic>
        <p:nvPicPr>
          <p:cNvPr id="4" name="Picture 3" descr="Logo&#10;&#10;Description automatically generated">
            <a:extLst>
              <a:ext uri="{FF2B5EF4-FFF2-40B4-BE49-F238E27FC236}">
                <a16:creationId xmlns:a16="http://schemas.microsoft.com/office/drawing/2014/main" id="{E41534CA-4ACF-9D5F-4649-5D393C2589C4}"/>
              </a:ext>
            </a:extLst>
          </p:cNvPr>
          <p:cNvPicPr>
            <a:picLocks noChangeAspect="1"/>
          </p:cNvPicPr>
          <p:nvPr/>
        </p:nvPicPr>
        <p:blipFill>
          <a:blip r:embed="rId2"/>
          <a:stretch>
            <a:fillRect/>
          </a:stretch>
        </p:blipFill>
        <p:spPr>
          <a:xfrm>
            <a:off x="251521" y="376708"/>
            <a:ext cx="1152128" cy="1053775"/>
          </a:xfrm>
          <a:prstGeom prst="rect">
            <a:avLst/>
          </a:prstGeom>
        </p:spPr>
      </p:pic>
      <p:pic>
        <p:nvPicPr>
          <p:cNvPr id="5" name="Picture 2" descr="Support - CLEAR IT SECURITY">
            <a:extLst>
              <a:ext uri="{FF2B5EF4-FFF2-40B4-BE49-F238E27FC236}">
                <a16:creationId xmlns:a16="http://schemas.microsoft.com/office/drawing/2014/main" id="{2500DC60-4D37-71A4-EE66-5031F5E3B1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45144">
            <a:off x="5357540" y="3681726"/>
            <a:ext cx="3305175" cy="1381125"/>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049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1A509-0C94-1713-9E53-1C352DF31713}"/>
              </a:ext>
            </a:extLst>
          </p:cNvPr>
          <p:cNvSpPr>
            <a:spLocks noGrp="1"/>
          </p:cNvSpPr>
          <p:nvPr>
            <p:ph type="title"/>
          </p:nvPr>
        </p:nvSpPr>
        <p:spPr/>
        <p:txBody>
          <a:bodyPr/>
          <a:lstStyle/>
          <a:p>
            <a:r>
              <a:rPr lang="en-US" u="sng" dirty="0">
                <a:solidFill>
                  <a:schemeClr val="bg1"/>
                </a:solidFill>
                <a:effectLst/>
              </a:rPr>
              <a:t>BYOD</a:t>
            </a:r>
            <a:endParaRPr lang="en-CA" u="sng" dirty="0">
              <a:solidFill>
                <a:schemeClr val="bg1"/>
              </a:solidFill>
              <a:effectLst/>
            </a:endParaRPr>
          </a:p>
        </p:txBody>
      </p:sp>
      <p:sp>
        <p:nvSpPr>
          <p:cNvPr id="3" name="Content Placeholder 2">
            <a:extLst>
              <a:ext uri="{FF2B5EF4-FFF2-40B4-BE49-F238E27FC236}">
                <a16:creationId xmlns:a16="http://schemas.microsoft.com/office/drawing/2014/main" id="{2A9C85FA-53BC-7959-5C92-7E4B907FB422}"/>
              </a:ext>
            </a:extLst>
          </p:cNvPr>
          <p:cNvSpPr>
            <a:spLocks noGrp="1"/>
          </p:cNvSpPr>
          <p:nvPr>
            <p:ph idx="1"/>
          </p:nvPr>
        </p:nvSpPr>
        <p:spPr/>
        <p:txBody>
          <a:bodyPr/>
          <a:lstStyle/>
          <a:p>
            <a:r>
              <a:rPr lang="en-US" dirty="0">
                <a:solidFill>
                  <a:schemeClr val="bg1"/>
                </a:solidFill>
                <a:effectLst/>
              </a:rPr>
              <a:t>We have become a BYOD building (bring you own device).</a:t>
            </a:r>
          </a:p>
          <a:p>
            <a:r>
              <a:rPr lang="en-US" dirty="0">
                <a:solidFill>
                  <a:schemeClr val="bg1"/>
                </a:solidFill>
                <a:effectLst/>
              </a:rPr>
              <a:t>We encourage students to have their own laptops that they bring to school when needed.</a:t>
            </a:r>
          </a:p>
          <a:p>
            <a:r>
              <a:rPr lang="en-US" dirty="0">
                <a:solidFill>
                  <a:schemeClr val="bg1"/>
                </a:solidFill>
                <a:effectLst/>
              </a:rPr>
              <a:t>Several teachers operate entirely online.</a:t>
            </a:r>
          </a:p>
          <a:p>
            <a:r>
              <a:rPr lang="en-US" dirty="0">
                <a:solidFill>
                  <a:schemeClr val="bg1"/>
                </a:solidFill>
                <a:effectLst/>
              </a:rPr>
              <a:t>Laptops are still available through our learning commons if students don’t have their own.</a:t>
            </a:r>
            <a:endParaRPr lang="en-CA" dirty="0">
              <a:solidFill>
                <a:schemeClr val="bg1"/>
              </a:solidFill>
              <a:effectLst/>
            </a:endParaRPr>
          </a:p>
        </p:txBody>
      </p:sp>
      <p:pic>
        <p:nvPicPr>
          <p:cNvPr id="1028" name="Picture 4" descr="Laptop clipart images and notebook clip art photo share submit - Clipartix">
            <a:extLst>
              <a:ext uri="{FF2B5EF4-FFF2-40B4-BE49-F238E27FC236}">
                <a16:creationId xmlns:a16="http://schemas.microsoft.com/office/drawing/2014/main" id="{CE199918-9537-8002-BF39-36E25B9BE9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7034" y="4706937"/>
            <a:ext cx="2343150" cy="19526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82C1E512-5F84-4203-2D68-1F2962BF248A}"/>
              </a:ext>
            </a:extLst>
          </p:cNvPr>
          <p:cNvPicPr>
            <a:picLocks noChangeAspect="1"/>
          </p:cNvPicPr>
          <p:nvPr/>
        </p:nvPicPr>
        <p:blipFill>
          <a:blip r:embed="rId3"/>
          <a:stretch>
            <a:fillRect/>
          </a:stretch>
        </p:blipFill>
        <p:spPr>
          <a:xfrm>
            <a:off x="427652" y="408125"/>
            <a:ext cx="1152128" cy="1053775"/>
          </a:xfrm>
          <a:prstGeom prst="rect">
            <a:avLst/>
          </a:prstGeom>
        </p:spPr>
      </p:pic>
    </p:spTree>
    <p:extLst>
      <p:ext uri="{BB962C8B-B14F-4D97-AF65-F5344CB8AC3E}">
        <p14:creationId xmlns:p14="http://schemas.microsoft.com/office/powerpoint/2010/main" val="2886803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rtlCol="0"/>
          <a:lstStyle/>
          <a:p>
            <a:pPr eaLnBrk="1" fontAlgn="auto" hangingPunct="1">
              <a:spcAft>
                <a:spcPts val="0"/>
              </a:spcAft>
              <a:defRPr/>
            </a:pPr>
            <a:r>
              <a:rPr lang="en-US" u="sng">
                <a:solidFill>
                  <a:schemeClr val="bg1"/>
                </a:solidFill>
                <a:effectLst/>
                <a:ea typeface="+mj-ea"/>
              </a:rPr>
              <a:t>Dress Code</a:t>
            </a:r>
          </a:p>
        </p:txBody>
      </p:sp>
      <p:sp>
        <p:nvSpPr>
          <p:cNvPr id="67587" name="Rectangle 3"/>
          <p:cNvSpPr>
            <a:spLocks noGrp="1" noChangeArrowheads="1"/>
          </p:cNvSpPr>
          <p:nvPr>
            <p:ph idx="1"/>
          </p:nvPr>
        </p:nvSpPr>
        <p:spPr bwMode="auto">
          <a:xfrm>
            <a:off x="457200" y="1916832"/>
            <a:ext cx="4114800" cy="4102968"/>
          </a:xfrm>
        </p:spPr>
        <p:txBody>
          <a:bodyPr>
            <a:normAutofit fontScale="92500" lnSpcReduction="10000"/>
          </a:bodyPr>
          <a:lstStyle/>
          <a:p>
            <a:pPr eaLnBrk="1" hangingPunct="1"/>
            <a:r>
              <a:rPr lang="en-GB" altLang="en-US">
                <a:solidFill>
                  <a:schemeClr val="bg1"/>
                </a:solidFill>
                <a:effectLst/>
                <a:ea typeface="ＭＳ Ｐゴシック" panose="020B0600070205080204" pitchFamily="34" charset="-128"/>
              </a:rPr>
              <a:t>This is a place of business, and every workplace has a dress code.  Look sharp and look smart.  Leave a good impression on others.</a:t>
            </a:r>
          </a:p>
          <a:p>
            <a:pPr eaLnBrk="1" hangingPunct="1"/>
            <a:r>
              <a:rPr lang="en-GB" altLang="en-US">
                <a:solidFill>
                  <a:schemeClr val="bg1"/>
                </a:solidFill>
                <a:effectLst/>
                <a:ea typeface="ＭＳ Ｐゴシック" panose="020B0600070205080204" pitchFamily="34" charset="-128"/>
              </a:rPr>
              <a:t>No clothing displaying alcohol, drugs, and inappropriate content .You will be asked to change if necessary.</a:t>
            </a:r>
          </a:p>
          <a:p>
            <a:pPr eaLnBrk="1" hangingPunct="1"/>
            <a:r>
              <a:rPr lang="en-GB" altLang="en-US">
                <a:solidFill>
                  <a:schemeClr val="bg1"/>
                </a:solidFill>
                <a:effectLst/>
                <a:ea typeface="ＭＳ Ｐゴシック" panose="020B0600070205080204" pitchFamily="34" charset="-128"/>
              </a:rPr>
              <a:t>Hoods down.</a:t>
            </a:r>
          </a:p>
        </p:txBody>
      </p:sp>
      <p:pic>
        <p:nvPicPr>
          <p:cNvPr id="2" name="Picture 1" descr="Logo&#10;&#10;Description automatically generated">
            <a:extLst>
              <a:ext uri="{FF2B5EF4-FFF2-40B4-BE49-F238E27FC236}">
                <a16:creationId xmlns:a16="http://schemas.microsoft.com/office/drawing/2014/main" id="{A5F2F752-A05E-3B07-9900-719B1144DA56}"/>
              </a:ext>
            </a:extLst>
          </p:cNvPr>
          <p:cNvPicPr>
            <a:picLocks noChangeAspect="1"/>
          </p:cNvPicPr>
          <p:nvPr/>
        </p:nvPicPr>
        <p:blipFill>
          <a:blip r:embed="rId3"/>
          <a:stretch>
            <a:fillRect/>
          </a:stretch>
        </p:blipFill>
        <p:spPr>
          <a:xfrm>
            <a:off x="395536" y="368368"/>
            <a:ext cx="1152128" cy="1053775"/>
          </a:xfrm>
          <a:prstGeom prst="rect">
            <a:avLst/>
          </a:prstGeom>
        </p:spPr>
      </p:pic>
      <p:sp>
        <p:nvSpPr>
          <p:cNvPr id="6" name="TextBox 5">
            <a:extLst>
              <a:ext uri="{FF2B5EF4-FFF2-40B4-BE49-F238E27FC236}">
                <a16:creationId xmlns:a16="http://schemas.microsoft.com/office/drawing/2014/main" id="{07408752-14A5-58D6-2290-DB4B816C8A7C}"/>
              </a:ext>
            </a:extLst>
          </p:cNvPr>
          <p:cNvSpPr txBox="1"/>
          <p:nvPr/>
        </p:nvSpPr>
        <p:spPr>
          <a:xfrm>
            <a:off x="4572000" y="1772816"/>
            <a:ext cx="4320480" cy="2800767"/>
          </a:xfrm>
          <a:prstGeom prst="rect">
            <a:avLst/>
          </a:prstGeom>
          <a:noFill/>
        </p:spPr>
        <p:txBody>
          <a:bodyPr wrap="square">
            <a:spAutoFit/>
          </a:bodyPr>
          <a:lstStyle/>
          <a:p>
            <a:pPr marL="342900" lvl="0" indent="-342900" algn="l" rtl="0">
              <a:spcBef>
                <a:spcPts val="0"/>
              </a:spcBef>
              <a:spcAft>
                <a:spcPts val="0"/>
              </a:spcAft>
              <a:buClr>
                <a:srgbClr val="FFC000"/>
              </a:buClr>
              <a:buFont typeface="Arial" panose="020B0604020202020204" pitchFamily="34" charset="0"/>
              <a:buChar char="•"/>
            </a:pPr>
            <a:r>
              <a:rPr lang="en-US" sz="2200" b="1" i="0">
                <a:solidFill>
                  <a:srgbClr val="202124"/>
                </a:solidFill>
                <a:effectLst/>
                <a:latin typeface="+mn-lt"/>
              </a:rPr>
              <a:t>Students must wear clothing including both a shirt with pants or skirt, or the equivalent and shoes. Shirts and dresses must have fabric in the front and on the sides. Fabric covering all private parts must not be see through.</a:t>
            </a:r>
            <a:endParaRPr lang="en-US" sz="2200" b="1">
              <a:latin typeface="+mn-lt"/>
            </a:endParaRPr>
          </a:p>
        </p:txBody>
      </p:sp>
      <p:pic>
        <p:nvPicPr>
          <p:cNvPr id="11266" name="Picture 2" descr="2018-2019 Dress Code - News - Madison County School District">
            <a:extLst>
              <a:ext uri="{FF2B5EF4-FFF2-40B4-BE49-F238E27FC236}">
                <a16:creationId xmlns:a16="http://schemas.microsoft.com/office/drawing/2014/main" id="{198314FC-3BB7-631F-E1C9-1BAEA175C3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31767">
            <a:off x="4562259" y="4717599"/>
            <a:ext cx="2762250" cy="1657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582540" y="103188"/>
            <a:ext cx="6554986" cy="1143000"/>
          </a:xfrm>
        </p:spPr>
        <p:txBody>
          <a:bodyPr rtlCol="0"/>
          <a:lstStyle/>
          <a:p>
            <a:pPr eaLnBrk="1" fontAlgn="auto" hangingPunct="1">
              <a:spcAft>
                <a:spcPts val="0"/>
              </a:spcAft>
              <a:defRPr/>
            </a:pPr>
            <a:r>
              <a:rPr lang="en-US" u="sng">
                <a:solidFill>
                  <a:schemeClr val="bg1"/>
                </a:solidFill>
                <a:effectLst/>
                <a:ea typeface="+mj-ea"/>
              </a:rPr>
              <a:t>Cell Phones</a:t>
            </a:r>
          </a:p>
        </p:txBody>
      </p:sp>
      <p:sp>
        <p:nvSpPr>
          <p:cNvPr id="69635" name="Rectangle 3"/>
          <p:cNvSpPr>
            <a:spLocks noGrp="1" noChangeArrowheads="1"/>
          </p:cNvSpPr>
          <p:nvPr>
            <p:ph idx="1"/>
          </p:nvPr>
        </p:nvSpPr>
        <p:spPr bwMode="auto">
          <a:xfrm>
            <a:off x="899592" y="2060848"/>
            <a:ext cx="4248472" cy="3240360"/>
          </a:xfrm>
        </p:spPr>
        <p:txBody>
          <a:bodyPr>
            <a:normAutofit/>
          </a:bodyPr>
          <a:lstStyle/>
          <a:p>
            <a:pPr eaLnBrk="1" hangingPunct="1">
              <a:buFont typeface="Wingdings" charset="2"/>
              <a:buChar char=""/>
              <a:defRPr/>
            </a:pPr>
            <a:r>
              <a:rPr lang="en-GB" altLang="en-US">
                <a:solidFill>
                  <a:schemeClr val="bg1"/>
                </a:solidFill>
                <a:effectLst/>
              </a:rPr>
              <a:t>Please do not use cell phones during instructional time unless permitted by your teacher. </a:t>
            </a:r>
          </a:p>
          <a:p>
            <a:pPr eaLnBrk="1" hangingPunct="1">
              <a:buFont typeface="Wingdings" charset="2"/>
              <a:buChar char=""/>
              <a:defRPr/>
            </a:pPr>
            <a:r>
              <a:rPr lang="en-GB" altLang="en-US">
                <a:solidFill>
                  <a:schemeClr val="bg1"/>
                </a:solidFill>
                <a:effectLst/>
              </a:rPr>
              <a:t>If you need to be contacted, have your family call the office.</a:t>
            </a:r>
          </a:p>
        </p:txBody>
      </p:sp>
      <p:pic>
        <p:nvPicPr>
          <p:cNvPr id="2" name="Picture 1">
            <a:extLst>
              <a:ext uri="{FF2B5EF4-FFF2-40B4-BE49-F238E27FC236}">
                <a16:creationId xmlns:a16="http://schemas.microsoft.com/office/drawing/2014/main" id="{15883367-9E3A-4763-A220-A2D7A7763CB3}"/>
              </a:ext>
            </a:extLst>
          </p:cNvPr>
          <p:cNvPicPr>
            <a:picLocks noChangeAspect="1"/>
          </p:cNvPicPr>
          <p:nvPr/>
        </p:nvPicPr>
        <p:blipFill>
          <a:blip r:embed="rId3"/>
          <a:stretch>
            <a:fillRect/>
          </a:stretch>
        </p:blipFill>
        <p:spPr>
          <a:xfrm>
            <a:off x="6066332" y="1916832"/>
            <a:ext cx="2057400" cy="3467100"/>
          </a:xfrm>
          <a:prstGeom prst="rect">
            <a:avLst/>
          </a:prstGeom>
        </p:spPr>
      </p:pic>
      <p:pic>
        <p:nvPicPr>
          <p:cNvPr id="3" name="Picture 2" descr="Logo&#10;&#10;Description automatically generated">
            <a:extLst>
              <a:ext uri="{FF2B5EF4-FFF2-40B4-BE49-F238E27FC236}">
                <a16:creationId xmlns:a16="http://schemas.microsoft.com/office/drawing/2014/main" id="{CA7D97BD-5F65-A5AE-D86B-2C2B427ECF58}"/>
              </a:ext>
            </a:extLst>
          </p:cNvPr>
          <p:cNvPicPr>
            <a:picLocks noChangeAspect="1"/>
          </p:cNvPicPr>
          <p:nvPr/>
        </p:nvPicPr>
        <p:blipFill>
          <a:blip r:embed="rId4"/>
          <a:stretch>
            <a:fillRect/>
          </a:stretch>
        </p:blipFill>
        <p:spPr>
          <a:xfrm>
            <a:off x="430411" y="279143"/>
            <a:ext cx="1152128" cy="105377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B4915398-FBEC-5560-F178-F07346ED1084}"/>
              </a:ext>
            </a:extLst>
          </p:cNvPr>
          <p:cNvPicPr>
            <a:picLocks noGrp="1" noChangeAspect="1"/>
          </p:cNvPicPr>
          <p:nvPr>
            <p:ph idx="1"/>
          </p:nvPr>
        </p:nvPicPr>
        <p:blipFill>
          <a:blip r:embed="rId2"/>
          <a:stretch>
            <a:fillRect/>
          </a:stretch>
        </p:blipFill>
        <p:spPr>
          <a:xfrm>
            <a:off x="0" y="908720"/>
            <a:ext cx="9143999" cy="4968552"/>
          </a:xfrm>
        </p:spPr>
      </p:pic>
    </p:spTree>
    <p:extLst>
      <p:ext uri="{BB962C8B-B14F-4D97-AF65-F5344CB8AC3E}">
        <p14:creationId xmlns:p14="http://schemas.microsoft.com/office/powerpoint/2010/main" val="4229836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582540" y="103188"/>
            <a:ext cx="6554986" cy="1143000"/>
          </a:xfrm>
        </p:spPr>
        <p:txBody>
          <a:bodyPr rtlCol="0"/>
          <a:lstStyle/>
          <a:p>
            <a:pPr eaLnBrk="1" fontAlgn="auto" hangingPunct="1">
              <a:spcAft>
                <a:spcPts val="0"/>
              </a:spcAft>
              <a:defRPr/>
            </a:pPr>
            <a:r>
              <a:rPr lang="en-US" u="sng" dirty="0">
                <a:solidFill>
                  <a:schemeClr val="bg1"/>
                </a:solidFill>
                <a:effectLst/>
                <a:ea typeface="+mj-ea"/>
              </a:rPr>
              <a:t>BUS Transportation</a:t>
            </a:r>
          </a:p>
        </p:txBody>
      </p:sp>
      <p:sp>
        <p:nvSpPr>
          <p:cNvPr id="69635" name="Rectangle 3"/>
          <p:cNvSpPr>
            <a:spLocks noGrp="1" noChangeArrowheads="1"/>
          </p:cNvSpPr>
          <p:nvPr>
            <p:ph idx="1"/>
          </p:nvPr>
        </p:nvSpPr>
        <p:spPr bwMode="auto">
          <a:xfrm>
            <a:off x="899592" y="2060848"/>
            <a:ext cx="4248472" cy="3240360"/>
          </a:xfrm>
        </p:spPr>
        <p:txBody>
          <a:bodyPr>
            <a:normAutofit/>
          </a:bodyPr>
          <a:lstStyle/>
          <a:p>
            <a:pPr eaLnBrk="1" hangingPunct="1">
              <a:buFont typeface="Wingdings" charset="2"/>
              <a:buChar char=""/>
              <a:defRPr/>
            </a:pPr>
            <a:r>
              <a:rPr lang="en-GB" altLang="en-US" dirty="0">
                <a:solidFill>
                  <a:schemeClr val="bg1"/>
                </a:solidFill>
                <a:effectLst/>
              </a:rPr>
              <a:t>Please use the link below to register:</a:t>
            </a:r>
          </a:p>
          <a:p>
            <a:pPr eaLnBrk="1" hangingPunct="1">
              <a:buFont typeface="Wingdings" charset="2"/>
              <a:buChar char=""/>
              <a:defRPr/>
            </a:pPr>
            <a:r>
              <a:rPr lang="en-GB" altLang="en-US" dirty="0">
                <a:solidFill>
                  <a:schemeClr val="bg2"/>
                </a:solidFill>
                <a:effectLst/>
                <a:hlinkClick r:id="rId3">
                  <a:extLst>
                    <a:ext uri="{A12FA001-AC4F-418D-AE19-62706E023703}">
                      <ahyp:hlinkClr xmlns:ahyp="http://schemas.microsoft.com/office/drawing/2018/hyperlinkcolor" val="tx"/>
                    </a:ext>
                  </a:extLst>
                </a:hlinkClick>
              </a:rPr>
              <a:t>https://www.abbyschools.ca/student-transportation</a:t>
            </a:r>
            <a:endParaRPr lang="en-GB" altLang="en-US" dirty="0">
              <a:solidFill>
                <a:schemeClr val="bg2"/>
              </a:solidFill>
              <a:effectLst/>
            </a:endParaRPr>
          </a:p>
        </p:txBody>
      </p:sp>
      <p:pic>
        <p:nvPicPr>
          <p:cNvPr id="2" name="Picture 1">
            <a:extLst>
              <a:ext uri="{FF2B5EF4-FFF2-40B4-BE49-F238E27FC236}">
                <a16:creationId xmlns:a16="http://schemas.microsoft.com/office/drawing/2014/main" id="{15883367-9E3A-4763-A220-A2D7A7763CB3}"/>
              </a:ext>
            </a:extLst>
          </p:cNvPr>
          <p:cNvPicPr>
            <a:picLocks noChangeAspect="1"/>
          </p:cNvPicPr>
          <p:nvPr/>
        </p:nvPicPr>
        <p:blipFill>
          <a:blip r:embed="rId4"/>
          <a:stretch>
            <a:fillRect/>
          </a:stretch>
        </p:blipFill>
        <p:spPr>
          <a:xfrm>
            <a:off x="6066332" y="1916832"/>
            <a:ext cx="2057400" cy="3467100"/>
          </a:xfrm>
          <a:prstGeom prst="rect">
            <a:avLst/>
          </a:prstGeom>
        </p:spPr>
      </p:pic>
      <p:pic>
        <p:nvPicPr>
          <p:cNvPr id="3" name="Picture 2" descr="Logo&#10;&#10;Description automatically generated">
            <a:extLst>
              <a:ext uri="{FF2B5EF4-FFF2-40B4-BE49-F238E27FC236}">
                <a16:creationId xmlns:a16="http://schemas.microsoft.com/office/drawing/2014/main" id="{CA7D97BD-5F65-A5AE-D86B-2C2B427ECF58}"/>
              </a:ext>
            </a:extLst>
          </p:cNvPr>
          <p:cNvPicPr>
            <a:picLocks noChangeAspect="1"/>
          </p:cNvPicPr>
          <p:nvPr/>
        </p:nvPicPr>
        <p:blipFill>
          <a:blip r:embed="rId5"/>
          <a:stretch>
            <a:fillRect/>
          </a:stretch>
        </p:blipFill>
        <p:spPr>
          <a:xfrm>
            <a:off x="430411" y="279143"/>
            <a:ext cx="1152128" cy="1053775"/>
          </a:xfrm>
          <a:prstGeom prst="rect">
            <a:avLst/>
          </a:prstGeom>
        </p:spPr>
      </p:pic>
    </p:spTree>
    <p:extLst>
      <p:ext uri="{BB962C8B-B14F-4D97-AF65-F5344CB8AC3E}">
        <p14:creationId xmlns:p14="http://schemas.microsoft.com/office/powerpoint/2010/main" val="2400112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rtlCol="0"/>
          <a:lstStyle/>
          <a:p>
            <a:pPr eaLnBrk="1" fontAlgn="auto" hangingPunct="1">
              <a:spcAft>
                <a:spcPts val="0"/>
              </a:spcAft>
              <a:defRPr/>
            </a:pPr>
            <a:r>
              <a:rPr lang="en-US" u="sng">
                <a:solidFill>
                  <a:schemeClr val="bg1"/>
                </a:solidFill>
                <a:effectLst/>
                <a:ea typeface="+mj-ea"/>
              </a:rPr>
              <a:t>Parking / Traffic Loop</a:t>
            </a:r>
          </a:p>
        </p:txBody>
      </p:sp>
      <p:sp>
        <p:nvSpPr>
          <p:cNvPr id="43011" name="Rectangle 3"/>
          <p:cNvSpPr>
            <a:spLocks noGrp="1" noChangeArrowheads="1"/>
          </p:cNvSpPr>
          <p:nvPr>
            <p:ph type="body" sz="half" idx="1"/>
          </p:nvPr>
        </p:nvSpPr>
        <p:spPr>
          <a:xfrm>
            <a:off x="473647" y="1916832"/>
            <a:ext cx="4026346" cy="4752230"/>
          </a:xfrm>
        </p:spPr>
        <p:txBody>
          <a:bodyPr>
            <a:normAutofit/>
          </a:bodyPr>
          <a:lstStyle/>
          <a:p>
            <a:pPr eaLnBrk="1" hangingPunct="1">
              <a:lnSpc>
                <a:spcPct val="80000"/>
              </a:lnSpc>
              <a:defRPr/>
            </a:pPr>
            <a:endParaRPr lang="en-US" sz="1900">
              <a:solidFill>
                <a:schemeClr val="bg1"/>
              </a:solidFill>
              <a:effectLst>
                <a:outerShdw blurRad="38100" dist="38100" dir="2700000" algn="tl">
                  <a:srgbClr val="C0C0C0"/>
                </a:outerShdw>
              </a:effectLst>
              <a:ea typeface="ＭＳ Ｐゴシック" pitchFamily="34" charset="-128"/>
              <a:cs typeface="Times New Roman" pitchFamily="18" charset="0"/>
            </a:endParaRPr>
          </a:p>
          <a:p>
            <a:pPr eaLnBrk="1" hangingPunct="1">
              <a:lnSpc>
                <a:spcPct val="80000"/>
              </a:lnSpc>
              <a:defRPr/>
            </a:pPr>
            <a:r>
              <a:rPr lang="en-US" sz="2000">
                <a:solidFill>
                  <a:schemeClr val="bg1"/>
                </a:solidFill>
                <a:effectLst/>
                <a:ea typeface="ＭＳ Ｐゴシック" pitchFamily="34" charset="-128"/>
                <a:cs typeface="Times New Roman" pitchFamily="18" charset="0"/>
              </a:rPr>
              <a:t>Please get dropped off and picked up in the front of the school or, preferably, along </a:t>
            </a:r>
            <a:r>
              <a:rPr lang="en-US" sz="2000" err="1">
                <a:solidFill>
                  <a:schemeClr val="bg1"/>
                </a:solidFill>
                <a:effectLst/>
                <a:ea typeface="ＭＳ Ｐゴシック" pitchFamily="34" charset="-128"/>
                <a:cs typeface="Times New Roman" pitchFamily="18" charset="0"/>
              </a:rPr>
              <a:t>Mouat</a:t>
            </a:r>
            <a:r>
              <a:rPr lang="en-US" sz="2000">
                <a:solidFill>
                  <a:schemeClr val="bg1"/>
                </a:solidFill>
                <a:effectLst/>
                <a:ea typeface="ＭＳ Ｐゴシック" pitchFamily="34" charset="-128"/>
                <a:cs typeface="Times New Roman" pitchFamily="18" charset="0"/>
              </a:rPr>
              <a:t> Drive.</a:t>
            </a:r>
          </a:p>
          <a:p>
            <a:pPr marL="0" indent="0" eaLnBrk="1" hangingPunct="1">
              <a:lnSpc>
                <a:spcPct val="80000"/>
              </a:lnSpc>
              <a:buNone/>
              <a:defRPr/>
            </a:pPr>
            <a:r>
              <a:rPr lang="en-US" sz="2000">
                <a:solidFill>
                  <a:schemeClr val="bg1"/>
                </a:solidFill>
                <a:effectLst/>
                <a:ea typeface="ＭＳ Ｐゴシック" pitchFamily="34" charset="-128"/>
                <a:cs typeface="Times New Roman" pitchFamily="18" charset="0"/>
              </a:rPr>
              <a:t>      (avoid stopping on the side of       </a:t>
            </a:r>
          </a:p>
          <a:p>
            <a:pPr marL="0" indent="0" eaLnBrk="1" hangingPunct="1">
              <a:lnSpc>
                <a:spcPct val="80000"/>
              </a:lnSpc>
              <a:buNone/>
              <a:defRPr/>
            </a:pPr>
            <a:r>
              <a:rPr lang="en-US" sz="2000">
                <a:solidFill>
                  <a:schemeClr val="bg1"/>
                </a:solidFill>
                <a:effectLst/>
                <a:ea typeface="ＭＳ Ｐゴシック" pitchFamily="34" charset="-128"/>
                <a:cs typeface="Times New Roman" pitchFamily="18" charset="0"/>
              </a:rPr>
              <a:t>       Trethewey)</a:t>
            </a:r>
          </a:p>
          <a:p>
            <a:pPr marL="0" indent="0" eaLnBrk="1" hangingPunct="1">
              <a:lnSpc>
                <a:spcPct val="80000"/>
              </a:lnSpc>
              <a:buNone/>
              <a:defRPr/>
            </a:pPr>
            <a:endParaRPr lang="en-US" sz="1900">
              <a:solidFill>
                <a:schemeClr val="bg1"/>
              </a:solidFill>
              <a:effectLst/>
              <a:ea typeface="ＭＳ Ｐゴシック" pitchFamily="34" charset="-128"/>
            </a:endParaRPr>
          </a:p>
          <a:p>
            <a:pPr marL="0" indent="0" eaLnBrk="1" hangingPunct="1">
              <a:lnSpc>
                <a:spcPct val="80000"/>
              </a:lnSpc>
              <a:buNone/>
              <a:defRPr/>
            </a:pPr>
            <a:endParaRPr lang="en-US" sz="2000">
              <a:solidFill>
                <a:schemeClr val="bg1"/>
              </a:solidFill>
              <a:effectLst/>
              <a:ea typeface="ＭＳ Ｐゴシック" pitchFamily="34" charset="-128"/>
              <a:cs typeface="Times New Roman" pitchFamily="18" charset="0"/>
            </a:endParaRPr>
          </a:p>
          <a:p>
            <a:pPr eaLnBrk="1" hangingPunct="1">
              <a:lnSpc>
                <a:spcPct val="80000"/>
              </a:lnSpc>
              <a:defRPr/>
            </a:pPr>
            <a:r>
              <a:rPr lang="en-US" sz="2000">
                <a:solidFill>
                  <a:schemeClr val="bg1"/>
                </a:solidFill>
                <a:effectLst/>
                <a:ea typeface="ＭＳ Ｐゴシック" pitchFamily="34" charset="-128"/>
                <a:cs typeface="Times New Roman" pitchFamily="18" charset="0"/>
              </a:rPr>
              <a:t>Give yourself enough time to get to class on time.  It may take you longer to get to school due to traffic around the school.</a:t>
            </a:r>
          </a:p>
          <a:p>
            <a:pPr eaLnBrk="1" hangingPunct="1">
              <a:lnSpc>
                <a:spcPct val="80000"/>
              </a:lnSpc>
              <a:defRPr/>
            </a:pPr>
            <a:endParaRPr lang="en-US" sz="2000">
              <a:solidFill>
                <a:schemeClr val="bg1"/>
              </a:solidFill>
              <a:effectLst>
                <a:outerShdw blurRad="38100" dist="38100" dir="2700000" algn="tl">
                  <a:srgbClr val="C0C0C0"/>
                </a:outerShdw>
              </a:effectLst>
              <a:ea typeface="ＭＳ Ｐゴシック" pitchFamily="34" charset="-128"/>
              <a:cs typeface="Times New Roman" pitchFamily="18" charset="0"/>
            </a:endParaRPr>
          </a:p>
        </p:txBody>
      </p:sp>
      <p:pic>
        <p:nvPicPr>
          <p:cNvPr id="2" name="Picture 1" descr="Logo&#10;&#10;Description automatically generated">
            <a:extLst>
              <a:ext uri="{FF2B5EF4-FFF2-40B4-BE49-F238E27FC236}">
                <a16:creationId xmlns:a16="http://schemas.microsoft.com/office/drawing/2014/main" id="{FA5F9131-06DE-11E2-3F43-363BC93B32BF}"/>
              </a:ext>
            </a:extLst>
          </p:cNvPr>
          <p:cNvPicPr>
            <a:picLocks noChangeAspect="1"/>
          </p:cNvPicPr>
          <p:nvPr/>
        </p:nvPicPr>
        <p:blipFill>
          <a:blip r:embed="rId3"/>
          <a:stretch>
            <a:fillRect/>
          </a:stretch>
        </p:blipFill>
        <p:spPr>
          <a:xfrm>
            <a:off x="395536" y="368368"/>
            <a:ext cx="1152128" cy="1053775"/>
          </a:xfrm>
          <a:prstGeom prst="rect">
            <a:avLst/>
          </a:prstGeom>
        </p:spPr>
      </p:pic>
      <p:pic>
        <p:nvPicPr>
          <p:cNvPr id="10242" name="Picture 2" descr="Abbotsford school in lockdown: police | CityNews Vancouver">
            <a:extLst>
              <a:ext uri="{FF2B5EF4-FFF2-40B4-BE49-F238E27FC236}">
                <a16:creationId xmlns:a16="http://schemas.microsoft.com/office/drawing/2014/main" id="{6B980034-8837-E5BA-C94F-35918B396E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2204864"/>
            <a:ext cx="3888432" cy="2592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84213" y="260350"/>
            <a:ext cx="8229600" cy="1143000"/>
          </a:xfrm>
        </p:spPr>
        <p:txBody>
          <a:bodyPr rtlCol="0"/>
          <a:lstStyle/>
          <a:p>
            <a:pPr eaLnBrk="1" fontAlgn="auto" hangingPunct="1">
              <a:spcAft>
                <a:spcPts val="0"/>
              </a:spcAft>
              <a:buClr>
                <a:schemeClr val="hlink"/>
              </a:buClr>
              <a:buFont typeface="Wingdings" charset="2"/>
              <a:buNone/>
              <a:defRPr/>
            </a:pPr>
            <a:r>
              <a:rPr lang="en-US" u="sng">
                <a:solidFill>
                  <a:schemeClr val="bg1"/>
                </a:solidFill>
                <a:effectLst/>
                <a:ea typeface="+mj-ea"/>
              </a:rPr>
              <a:t>Safety &amp; Security – Theft</a:t>
            </a:r>
          </a:p>
        </p:txBody>
      </p:sp>
      <p:sp>
        <p:nvSpPr>
          <p:cNvPr id="49155" name="Rectangle 3"/>
          <p:cNvSpPr>
            <a:spLocks noGrp="1" noChangeArrowheads="1"/>
          </p:cNvSpPr>
          <p:nvPr>
            <p:ph idx="1"/>
          </p:nvPr>
        </p:nvSpPr>
        <p:spPr bwMode="auto">
          <a:xfrm>
            <a:off x="395288" y="2205038"/>
            <a:ext cx="4572000" cy="3968750"/>
          </a:xfrm>
        </p:spPr>
        <p:txBody>
          <a:bodyPr/>
          <a:lstStyle/>
          <a:p>
            <a:pPr eaLnBrk="1" hangingPunct="1">
              <a:lnSpc>
                <a:spcPct val="90000"/>
              </a:lnSpc>
              <a:buClr>
                <a:schemeClr val="hlink"/>
              </a:buClr>
            </a:pPr>
            <a:r>
              <a:rPr lang="en-US" altLang="en-US" sz="2600">
                <a:solidFill>
                  <a:schemeClr val="bg1"/>
                </a:solidFill>
                <a:effectLst/>
                <a:ea typeface="ＭＳ Ｐゴシック" panose="020B0600070205080204" pitchFamily="34" charset="-128"/>
              </a:rPr>
              <a:t>Leave valuables at home.</a:t>
            </a:r>
          </a:p>
          <a:p>
            <a:pPr eaLnBrk="1" hangingPunct="1">
              <a:lnSpc>
                <a:spcPct val="90000"/>
              </a:lnSpc>
              <a:buClr>
                <a:schemeClr val="hlink"/>
              </a:buClr>
            </a:pPr>
            <a:r>
              <a:rPr lang="en-US" altLang="en-US" sz="2600">
                <a:solidFill>
                  <a:schemeClr val="bg1"/>
                </a:solidFill>
                <a:effectLst/>
                <a:ea typeface="ＭＳ Ｐゴシック" panose="020B0600070205080204" pitchFamily="34" charset="-128"/>
              </a:rPr>
              <a:t>Keep locker combination a secret.</a:t>
            </a:r>
          </a:p>
          <a:p>
            <a:pPr eaLnBrk="1" hangingPunct="1">
              <a:lnSpc>
                <a:spcPct val="90000"/>
              </a:lnSpc>
              <a:buClr>
                <a:schemeClr val="hlink"/>
              </a:buClr>
            </a:pPr>
            <a:r>
              <a:rPr lang="en-US" altLang="en-US" sz="2600">
                <a:solidFill>
                  <a:schemeClr val="bg1"/>
                </a:solidFill>
                <a:effectLst/>
                <a:ea typeface="ＭＳ Ｐゴシック" panose="020B0600070205080204" pitchFamily="34" charset="-128"/>
              </a:rPr>
              <a:t>Use a lock for PE.</a:t>
            </a:r>
          </a:p>
          <a:p>
            <a:pPr eaLnBrk="1" hangingPunct="1">
              <a:lnSpc>
                <a:spcPct val="90000"/>
              </a:lnSpc>
              <a:buClr>
                <a:schemeClr val="hlink"/>
              </a:buClr>
            </a:pPr>
            <a:r>
              <a:rPr lang="en-US" altLang="en-US" sz="2600">
                <a:solidFill>
                  <a:schemeClr val="bg1"/>
                </a:solidFill>
                <a:effectLst/>
                <a:ea typeface="ＭＳ Ｐゴシック" panose="020B0600070205080204" pitchFamily="34" charset="-128"/>
              </a:rPr>
              <a:t>The school is not responsible for lost or stolen property.  Please take care of your stuff!</a:t>
            </a:r>
          </a:p>
        </p:txBody>
      </p:sp>
      <p:pic>
        <p:nvPicPr>
          <p:cNvPr id="1026" name="Picture 2" descr="Image result for security and theft high school">
            <a:extLst>
              <a:ext uri="{FF2B5EF4-FFF2-40B4-BE49-F238E27FC236}">
                <a16:creationId xmlns:a16="http://schemas.microsoft.com/office/drawing/2014/main" id="{17813D43-8599-4B75-9870-825125ABCB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2519772"/>
            <a:ext cx="3549690" cy="2520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ogo&#10;&#10;Description automatically generated">
            <a:extLst>
              <a:ext uri="{FF2B5EF4-FFF2-40B4-BE49-F238E27FC236}">
                <a16:creationId xmlns:a16="http://schemas.microsoft.com/office/drawing/2014/main" id="{091B2ACB-AB8A-9996-800B-D4005219C847}"/>
              </a:ext>
            </a:extLst>
          </p:cNvPr>
          <p:cNvPicPr>
            <a:picLocks noChangeAspect="1"/>
          </p:cNvPicPr>
          <p:nvPr/>
        </p:nvPicPr>
        <p:blipFill>
          <a:blip r:embed="rId4"/>
          <a:stretch>
            <a:fillRect/>
          </a:stretch>
        </p:blipFill>
        <p:spPr>
          <a:xfrm>
            <a:off x="395536" y="368368"/>
            <a:ext cx="1152128" cy="105377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8ACFD-7F1A-D061-A65A-836BC0FB5F47}"/>
              </a:ext>
            </a:extLst>
          </p:cNvPr>
          <p:cNvSpPr>
            <a:spLocks noGrp="1"/>
          </p:cNvSpPr>
          <p:nvPr>
            <p:ph type="title"/>
          </p:nvPr>
        </p:nvSpPr>
        <p:spPr/>
        <p:txBody>
          <a:bodyPr/>
          <a:lstStyle/>
          <a:p>
            <a:r>
              <a:rPr lang="en-US">
                <a:solidFill>
                  <a:schemeClr val="bg1"/>
                </a:solidFill>
                <a:effectLst/>
              </a:rPr>
              <a:t>Tips for Student Success</a:t>
            </a:r>
            <a:endParaRPr lang="en-CA">
              <a:solidFill>
                <a:schemeClr val="bg1"/>
              </a:solidFill>
              <a:effectLst/>
            </a:endParaRPr>
          </a:p>
        </p:txBody>
      </p:sp>
      <p:sp>
        <p:nvSpPr>
          <p:cNvPr id="3" name="Content Placeholder 2">
            <a:extLst>
              <a:ext uri="{FF2B5EF4-FFF2-40B4-BE49-F238E27FC236}">
                <a16:creationId xmlns:a16="http://schemas.microsoft.com/office/drawing/2014/main" id="{683A07F5-E28D-FB90-DC47-A3ED333AEE8B}"/>
              </a:ext>
            </a:extLst>
          </p:cNvPr>
          <p:cNvSpPr>
            <a:spLocks noGrp="1"/>
          </p:cNvSpPr>
          <p:nvPr>
            <p:ph idx="1"/>
          </p:nvPr>
        </p:nvSpPr>
        <p:spPr>
          <a:xfrm>
            <a:off x="457200" y="1772816"/>
            <a:ext cx="8229600" cy="4896544"/>
          </a:xfrm>
        </p:spPr>
        <p:txBody>
          <a:bodyPr>
            <a:normAutofit fontScale="47500" lnSpcReduction="20000"/>
          </a:bodyPr>
          <a:lstStyle/>
          <a:p>
            <a:r>
              <a:rPr lang="en-US" sz="5100">
                <a:solidFill>
                  <a:schemeClr val="bg1"/>
                </a:solidFill>
                <a:effectLst/>
              </a:rPr>
              <a:t>Attend all classes</a:t>
            </a:r>
          </a:p>
          <a:p>
            <a:r>
              <a:rPr lang="en-US" sz="5100">
                <a:solidFill>
                  <a:schemeClr val="bg1"/>
                </a:solidFill>
                <a:effectLst/>
              </a:rPr>
              <a:t>Come to school on time</a:t>
            </a:r>
          </a:p>
          <a:p>
            <a:r>
              <a:rPr lang="en-US" sz="5100">
                <a:solidFill>
                  <a:schemeClr val="bg1"/>
                </a:solidFill>
                <a:effectLst/>
              </a:rPr>
              <a:t>Be organized</a:t>
            </a:r>
          </a:p>
          <a:p>
            <a:r>
              <a:rPr lang="en-US" sz="5100">
                <a:solidFill>
                  <a:schemeClr val="bg1"/>
                </a:solidFill>
                <a:effectLst/>
              </a:rPr>
              <a:t>Manage time</a:t>
            </a:r>
          </a:p>
          <a:p>
            <a:r>
              <a:rPr lang="en-US" sz="5100">
                <a:solidFill>
                  <a:schemeClr val="bg1"/>
                </a:solidFill>
                <a:effectLst/>
              </a:rPr>
              <a:t>Complete all assignments</a:t>
            </a:r>
          </a:p>
          <a:p>
            <a:r>
              <a:rPr lang="en-US" sz="5100">
                <a:solidFill>
                  <a:schemeClr val="bg1"/>
                </a:solidFill>
                <a:effectLst/>
              </a:rPr>
              <a:t>Get involved in extra-curricular clubs/sports</a:t>
            </a:r>
          </a:p>
          <a:p>
            <a:r>
              <a:rPr lang="en-US" sz="5100">
                <a:solidFill>
                  <a:schemeClr val="bg1"/>
                </a:solidFill>
                <a:effectLst/>
              </a:rPr>
              <a:t>Ask for help from teachers/counsellors (self-advocate/take control)</a:t>
            </a:r>
          </a:p>
          <a:p>
            <a:r>
              <a:rPr lang="en-US" sz="5100">
                <a:solidFill>
                  <a:schemeClr val="bg1"/>
                </a:solidFill>
                <a:effectLst/>
              </a:rPr>
              <a:t>Get enough sleep</a:t>
            </a:r>
          </a:p>
          <a:p>
            <a:pPr marL="349250" lvl="1" indent="0">
              <a:buNone/>
            </a:pPr>
            <a:r>
              <a:rPr lang="en-US" sz="5100">
                <a:solidFill>
                  <a:schemeClr val="bg1"/>
                </a:solidFill>
                <a:effectLst/>
              </a:rPr>
              <a:t>	</a:t>
            </a:r>
          </a:p>
          <a:p>
            <a:pPr marL="349250" lvl="1" indent="0">
              <a:buNone/>
            </a:pPr>
            <a:endParaRPr lang="en-US">
              <a:solidFill>
                <a:schemeClr val="bg1"/>
              </a:solidFill>
              <a:effectLst/>
            </a:endParaRPr>
          </a:p>
          <a:p>
            <a:endParaRPr lang="en-CA">
              <a:solidFill>
                <a:schemeClr val="bg1"/>
              </a:solidFill>
              <a:effectLst/>
            </a:endParaRPr>
          </a:p>
        </p:txBody>
      </p:sp>
      <p:pic>
        <p:nvPicPr>
          <p:cNvPr id="4" name="Picture 3" descr="Logo&#10;&#10;Description automatically generated">
            <a:extLst>
              <a:ext uri="{FF2B5EF4-FFF2-40B4-BE49-F238E27FC236}">
                <a16:creationId xmlns:a16="http://schemas.microsoft.com/office/drawing/2014/main" id="{3C5DF65F-6CBF-2E42-0630-DB7F0BBAA308}"/>
              </a:ext>
            </a:extLst>
          </p:cNvPr>
          <p:cNvPicPr>
            <a:picLocks noChangeAspect="1"/>
          </p:cNvPicPr>
          <p:nvPr/>
        </p:nvPicPr>
        <p:blipFill>
          <a:blip r:embed="rId2"/>
          <a:stretch>
            <a:fillRect/>
          </a:stretch>
        </p:blipFill>
        <p:spPr>
          <a:xfrm>
            <a:off x="251521" y="376708"/>
            <a:ext cx="1152128" cy="1053775"/>
          </a:xfrm>
          <a:prstGeom prst="rect">
            <a:avLst/>
          </a:prstGeom>
        </p:spPr>
      </p:pic>
      <p:pic>
        <p:nvPicPr>
          <p:cNvPr id="5" name="Picture 2" descr="Top 40 Project Management Tips for Success">
            <a:extLst>
              <a:ext uri="{FF2B5EF4-FFF2-40B4-BE49-F238E27FC236}">
                <a16:creationId xmlns:a16="http://schemas.microsoft.com/office/drawing/2014/main" id="{FFCAF96B-732A-67E3-BC37-B945359032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22727">
            <a:off x="6530443" y="2069692"/>
            <a:ext cx="2152650" cy="2124075"/>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9613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nvSpPr>
        <p:spPr>
          <a:xfrm>
            <a:off x="3372407" y="3502025"/>
            <a:ext cx="5356225" cy="2955925"/>
          </a:xfrm>
          <a:prstGeom prst="rect">
            <a:avLst/>
          </a:prstGeom>
        </p:spPr>
        <p:txBody>
          <a:bodyPr>
            <a:normAutofit/>
          </a:bodyPr>
          <a:lstStyle>
            <a:lvl1pPr marL="342900" indent="-342900" eaLnBrk="0" hangingPunct="0">
              <a:defRPr sz="2800">
                <a:solidFill>
                  <a:schemeClr val="tx1"/>
                </a:solidFill>
                <a:latin typeface="Times New Roman" pitchFamily="18" charset="0"/>
                <a:ea typeface="ＭＳ Ｐゴシック" pitchFamily="34" charset="-128"/>
              </a:defRPr>
            </a:lvl1pPr>
            <a:lvl2pPr marL="742950" indent="-285750" eaLnBrk="0" hangingPunct="0">
              <a:defRPr sz="2800">
                <a:solidFill>
                  <a:schemeClr val="tx1"/>
                </a:solidFill>
                <a:latin typeface="Times New Roman" pitchFamily="18" charset="0"/>
                <a:ea typeface="ＭＳ Ｐゴシック" pitchFamily="34" charset="-128"/>
              </a:defRPr>
            </a:lvl2pPr>
            <a:lvl3pPr marL="1143000" indent="-228600" eaLnBrk="0" hangingPunct="0">
              <a:defRPr sz="2800">
                <a:solidFill>
                  <a:schemeClr val="tx1"/>
                </a:solidFill>
                <a:latin typeface="Times New Roman" pitchFamily="18" charset="0"/>
                <a:ea typeface="ＭＳ Ｐゴシック" pitchFamily="34" charset="-128"/>
              </a:defRPr>
            </a:lvl3pPr>
            <a:lvl4pPr marL="1600200" indent="-228600" eaLnBrk="0" hangingPunct="0">
              <a:defRPr sz="2800">
                <a:solidFill>
                  <a:schemeClr val="tx1"/>
                </a:solidFill>
                <a:latin typeface="Times New Roman" pitchFamily="18" charset="0"/>
                <a:ea typeface="ＭＳ Ｐゴシック" pitchFamily="34" charset="-128"/>
              </a:defRPr>
            </a:lvl4pPr>
            <a:lvl5pPr marL="2057400" indent="-228600" eaLnBrk="0" hangingPunct="0">
              <a:defRPr sz="28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ＭＳ Ｐゴシック" pitchFamily="34" charset="-128"/>
              </a:defRPr>
            </a:lvl9pPr>
          </a:lstStyle>
          <a:p>
            <a:pPr algn="ctr" eaLnBrk="1" hangingPunct="1">
              <a:spcBef>
                <a:spcPts val="2000"/>
              </a:spcBef>
              <a:buClr>
                <a:schemeClr val="accent1"/>
              </a:buClr>
              <a:buSzPct val="90000"/>
              <a:buFont typeface="Wingdings" pitchFamily="2" charset="2"/>
              <a:buNone/>
              <a:defRPr/>
            </a:pPr>
            <a:r>
              <a:rPr lang="en-GB" sz="2600" b="1">
                <a:solidFill>
                  <a:schemeClr val="bg1"/>
                </a:solidFill>
                <a:latin typeface="Corbel" pitchFamily="34" charset="0"/>
              </a:rPr>
              <a:t>  		         </a:t>
            </a:r>
          </a:p>
          <a:p>
            <a:pPr algn="ctr" eaLnBrk="1" hangingPunct="1">
              <a:spcBef>
                <a:spcPts val="2000"/>
              </a:spcBef>
              <a:buClr>
                <a:schemeClr val="accent1"/>
              </a:buClr>
              <a:buSzPct val="90000"/>
              <a:buFont typeface="Wingdings" pitchFamily="2" charset="2"/>
              <a:buNone/>
              <a:defRPr/>
            </a:pPr>
            <a:r>
              <a:rPr lang="en-GB" sz="2600" b="1">
                <a:solidFill>
                  <a:schemeClr val="bg1"/>
                </a:solidFill>
                <a:latin typeface="Corbel" pitchFamily="34" charset="0"/>
              </a:rPr>
              <a:t>@wjmouat</a:t>
            </a:r>
          </a:p>
          <a:p>
            <a:pPr eaLnBrk="1" hangingPunct="1">
              <a:spcBef>
                <a:spcPts val="2000"/>
              </a:spcBef>
              <a:buClr>
                <a:schemeClr val="accent1"/>
              </a:buClr>
              <a:buSzPct val="90000"/>
              <a:defRPr/>
            </a:pPr>
            <a:r>
              <a:rPr lang="en-GB" sz="2600" b="1">
                <a:solidFill>
                  <a:schemeClr val="bg1"/>
                </a:solidFill>
                <a:latin typeface="Corbel" pitchFamily="34" charset="0"/>
              </a:rPr>
              <a:t>		</a:t>
            </a:r>
            <a:r>
              <a:rPr lang="en-GB" b="1">
                <a:solidFill>
                  <a:schemeClr val="bg1"/>
                </a:solidFill>
                <a:latin typeface="Corbel" pitchFamily="34" charset="0"/>
              </a:rPr>
              <a:t>     </a:t>
            </a:r>
          </a:p>
          <a:p>
            <a:pPr eaLnBrk="1" hangingPunct="1">
              <a:spcBef>
                <a:spcPts val="2000"/>
              </a:spcBef>
              <a:buClr>
                <a:schemeClr val="accent1"/>
              </a:buClr>
              <a:buSzPct val="90000"/>
              <a:defRPr/>
            </a:pPr>
            <a:r>
              <a:rPr lang="en-GB" b="1">
                <a:solidFill>
                  <a:schemeClr val="bg1"/>
                </a:solidFill>
                <a:latin typeface="Corbel" pitchFamily="34" charset="0"/>
              </a:rPr>
              <a:t>			  </a:t>
            </a:r>
          </a:p>
          <a:p>
            <a:pPr eaLnBrk="1" hangingPunct="1">
              <a:spcBef>
                <a:spcPts val="2000"/>
              </a:spcBef>
              <a:buClr>
                <a:schemeClr val="accent1"/>
              </a:buClr>
              <a:buSzPct val="90000"/>
              <a:buFont typeface="Wingdings" pitchFamily="2" charset="2"/>
              <a:buNone/>
              <a:defRPr/>
            </a:pPr>
            <a:endParaRPr lang="en-GB" b="1">
              <a:solidFill>
                <a:schemeClr val="bg1"/>
              </a:solidFill>
              <a:effectLst>
                <a:outerShdw blurRad="38100" dist="38100" dir="2700000" algn="tl">
                  <a:srgbClr val="C0C0C0"/>
                </a:outerShdw>
              </a:effectLst>
              <a:latin typeface="Corbel" pitchFamily="34" charset="0"/>
            </a:endParaRPr>
          </a:p>
        </p:txBody>
      </p:sp>
      <p:sp>
        <p:nvSpPr>
          <p:cNvPr id="47107" name="TextBox 1"/>
          <p:cNvSpPr txBox="1">
            <a:spLocks noChangeArrowheads="1"/>
          </p:cNvSpPr>
          <p:nvPr/>
        </p:nvSpPr>
        <p:spPr bwMode="auto">
          <a:xfrm>
            <a:off x="1692275" y="400050"/>
            <a:ext cx="65516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90000"/>
              <a:buFont typeface="Wingdings" panose="05000000000000000000" pitchFamily="2" charset="2"/>
              <a:buChar char=""/>
              <a:defRPr sz="2400" b="1">
                <a:solidFill>
                  <a:schemeClr val="tx1"/>
                </a:solidFill>
                <a:latin typeface="Corbel" panose="020B0503020204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200" b="1">
                <a:solidFill>
                  <a:schemeClr val="tx1"/>
                </a:solidFill>
                <a:latin typeface="Corbel" panose="020B0503020204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
              <a:defRPr sz="2000" b="1">
                <a:solidFill>
                  <a:schemeClr val="tx1"/>
                </a:solidFill>
                <a:latin typeface="Corbel" panose="020B0503020204020204" pitchFamily="34" charset="0"/>
                <a:ea typeface="ＭＳ Ｐゴシック" panose="020B0600070205080204" pitchFamily="34" charset="-128"/>
              </a:defRPr>
            </a:lvl3pPr>
            <a:lvl4pPr marL="1600200" indent="-228600">
              <a:spcBef>
                <a:spcPct val="20000"/>
              </a:spcBef>
              <a:buClr>
                <a:schemeClr val="accent2"/>
              </a:buClr>
              <a:buSzPct val="90000"/>
              <a:buFont typeface="Wingdings" panose="05000000000000000000" pitchFamily="2" charset="2"/>
              <a:buChar char=""/>
              <a:defRPr b="1">
                <a:solidFill>
                  <a:schemeClr val="tx1"/>
                </a:solidFill>
                <a:latin typeface="Corbel" panose="020B0503020204020204" pitchFamily="34" charset="0"/>
                <a:ea typeface="ＭＳ Ｐゴシック" panose="020B0600070205080204" pitchFamily="34" charset="-128"/>
              </a:defRPr>
            </a:lvl4pPr>
            <a:lvl5pPr marL="2057400" indent="-228600">
              <a:spcBef>
                <a:spcPct val="20000"/>
              </a:spcBef>
              <a:buClr>
                <a:schemeClr val="accent1"/>
              </a:buClr>
              <a:buSzPct val="90000"/>
              <a:buFont typeface="Wingdings" panose="05000000000000000000" pitchFamily="2" charset="2"/>
              <a:buChar char=""/>
              <a:defRPr b="1">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90000"/>
              <a:buFont typeface="Wingdings" panose="05000000000000000000" pitchFamily="2" charset="2"/>
              <a:buChar char=""/>
              <a:defRPr b="1">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90000"/>
              <a:buFont typeface="Wingdings" panose="05000000000000000000" pitchFamily="2" charset="2"/>
              <a:buChar char=""/>
              <a:defRPr b="1">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90000"/>
              <a:buFont typeface="Wingdings" panose="05000000000000000000" pitchFamily="2" charset="2"/>
              <a:buChar char=""/>
              <a:defRPr b="1">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90000"/>
              <a:buFont typeface="Wingdings" panose="05000000000000000000" pitchFamily="2" charset="2"/>
              <a:buChar char=""/>
              <a:defRPr b="1">
                <a:solidFill>
                  <a:schemeClr val="tx1"/>
                </a:solidFill>
                <a:latin typeface="Corbel" panose="020B0503020204020204" pitchFamily="34" charset="0"/>
                <a:ea typeface="ＭＳ Ｐゴシック" panose="020B0600070205080204" pitchFamily="34" charset="-128"/>
              </a:defRPr>
            </a:lvl9pPr>
          </a:lstStyle>
          <a:p>
            <a:pPr algn="ctr" eaLnBrk="1" hangingPunct="1">
              <a:spcBef>
                <a:spcPct val="0"/>
              </a:spcBef>
              <a:buClrTx/>
              <a:buSzTx/>
              <a:buFontTx/>
              <a:buNone/>
            </a:pPr>
            <a:r>
              <a:rPr lang="en-GB" altLang="en-US" sz="4800" u="sng">
                <a:solidFill>
                  <a:schemeClr val="bg1"/>
                </a:solidFill>
              </a:rPr>
              <a:t>Communication</a:t>
            </a:r>
            <a:endParaRPr lang="en-US" altLang="en-US" sz="4800" b="0">
              <a:latin typeface="Times New Roman" panose="02020603050405020304" pitchFamily="18" charset="0"/>
            </a:endParaRPr>
          </a:p>
        </p:txBody>
      </p:sp>
      <p:pic>
        <p:nvPicPr>
          <p:cNvPr id="4710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7826" y="5368925"/>
            <a:ext cx="766762"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7826" y="3905687"/>
            <a:ext cx="7493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
          <p:cNvSpPr txBox="1">
            <a:spLocks noChangeArrowheads="1"/>
          </p:cNvSpPr>
          <p:nvPr/>
        </p:nvSpPr>
        <p:spPr>
          <a:xfrm>
            <a:off x="345169" y="1772816"/>
            <a:ext cx="4206300" cy="5545138"/>
          </a:xfrm>
          <a:prstGeom prst="rect">
            <a:avLst/>
          </a:prstGeom>
        </p:spPr>
        <p:txBody>
          <a:bodyPr>
            <a:normAutofit/>
          </a:bodyPr>
          <a:lstStyle>
            <a:lvl1pPr marL="342900" indent="-342900" eaLnBrk="0" hangingPunct="0">
              <a:defRPr sz="2800">
                <a:solidFill>
                  <a:schemeClr val="tx1"/>
                </a:solidFill>
                <a:latin typeface="Times New Roman" pitchFamily="18" charset="0"/>
                <a:ea typeface="ＭＳ Ｐゴシック" pitchFamily="34" charset="-128"/>
              </a:defRPr>
            </a:lvl1pPr>
            <a:lvl2pPr marL="742950" indent="-285750" eaLnBrk="0" hangingPunct="0">
              <a:defRPr sz="2800">
                <a:solidFill>
                  <a:schemeClr val="tx1"/>
                </a:solidFill>
                <a:latin typeface="Times New Roman" pitchFamily="18" charset="0"/>
                <a:ea typeface="ＭＳ Ｐゴシック" pitchFamily="34" charset="-128"/>
              </a:defRPr>
            </a:lvl2pPr>
            <a:lvl3pPr marL="1143000" indent="-228600" eaLnBrk="0" hangingPunct="0">
              <a:defRPr sz="2800">
                <a:solidFill>
                  <a:schemeClr val="tx1"/>
                </a:solidFill>
                <a:latin typeface="Times New Roman" pitchFamily="18" charset="0"/>
                <a:ea typeface="ＭＳ Ｐゴシック" pitchFamily="34" charset="-128"/>
              </a:defRPr>
            </a:lvl3pPr>
            <a:lvl4pPr marL="1600200" indent="-228600" eaLnBrk="0" hangingPunct="0">
              <a:defRPr sz="2800">
                <a:solidFill>
                  <a:schemeClr val="tx1"/>
                </a:solidFill>
                <a:latin typeface="Times New Roman" pitchFamily="18" charset="0"/>
                <a:ea typeface="ＭＳ Ｐゴシック" pitchFamily="34" charset="-128"/>
              </a:defRPr>
            </a:lvl4pPr>
            <a:lvl5pPr marL="2057400" indent="-228600" eaLnBrk="0" hangingPunct="0">
              <a:defRPr sz="28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ＭＳ Ｐゴシック" pitchFamily="34" charset="-128"/>
              </a:defRPr>
            </a:lvl9pPr>
          </a:lstStyle>
          <a:p>
            <a:pPr algn="ctr" eaLnBrk="1" hangingPunct="1">
              <a:spcBef>
                <a:spcPts val="2000"/>
              </a:spcBef>
              <a:buClr>
                <a:schemeClr val="accent1"/>
              </a:buClr>
              <a:buSzPct val="90000"/>
              <a:buFont typeface="Wingdings" pitchFamily="2" charset="2"/>
              <a:buNone/>
              <a:defRPr/>
            </a:pPr>
            <a:br>
              <a:rPr lang="en-GB" sz="2400" b="1">
                <a:solidFill>
                  <a:schemeClr val="bg1"/>
                </a:solidFill>
                <a:latin typeface="Corbel" pitchFamily="34" charset="0"/>
              </a:rPr>
            </a:br>
            <a:endParaRPr lang="en-GB" sz="2400" b="1">
              <a:solidFill>
                <a:schemeClr val="bg1"/>
              </a:solidFill>
              <a:latin typeface="Corbel" pitchFamily="34" charset="0"/>
            </a:endParaRPr>
          </a:p>
          <a:p>
            <a:pPr algn="ctr" eaLnBrk="1" hangingPunct="1">
              <a:spcBef>
                <a:spcPts val="2000"/>
              </a:spcBef>
              <a:buClr>
                <a:schemeClr val="accent1"/>
              </a:buClr>
              <a:buSzPct val="90000"/>
              <a:buFont typeface="Wingdings" pitchFamily="2" charset="2"/>
              <a:buNone/>
              <a:defRPr/>
            </a:pPr>
            <a:r>
              <a:rPr lang="en-GB" sz="2600" b="1">
                <a:solidFill>
                  <a:schemeClr val="bg1"/>
                </a:solidFill>
                <a:latin typeface="Corbel" pitchFamily="34" charset="0"/>
              </a:rPr>
              <a:t>	</a:t>
            </a:r>
          </a:p>
          <a:p>
            <a:pPr algn="ctr" eaLnBrk="1" hangingPunct="1">
              <a:spcBef>
                <a:spcPts val="2000"/>
              </a:spcBef>
              <a:buClr>
                <a:schemeClr val="accent1"/>
              </a:buClr>
              <a:buSzPct val="90000"/>
              <a:buFont typeface="Wingdings" pitchFamily="2" charset="2"/>
              <a:buNone/>
              <a:defRPr/>
            </a:pPr>
            <a:r>
              <a:rPr lang="en-GB" sz="2600" b="1">
                <a:solidFill>
                  <a:schemeClr val="bg1"/>
                </a:solidFill>
                <a:latin typeface="Corbel" pitchFamily="34" charset="0"/>
              </a:rPr>
              <a:t>			</a:t>
            </a:r>
          </a:p>
          <a:p>
            <a:pPr eaLnBrk="1" hangingPunct="1">
              <a:spcBef>
                <a:spcPts val="2000"/>
              </a:spcBef>
              <a:buClr>
                <a:schemeClr val="accent1"/>
              </a:buClr>
              <a:buSzPct val="90000"/>
              <a:buFont typeface="Wingdings" pitchFamily="2" charset="2"/>
              <a:buNone/>
              <a:defRPr/>
            </a:pPr>
            <a:r>
              <a:rPr lang="en-GB" sz="2600" b="1">
                <a:solidFill>
                  <a:schemeClr val="bg1"/>
                </a:solidFill>
                <a:latin typeface="Corbel" pitchFamily="34" charset="0"/>
              </a:rPr>
              <a:t>  		 District App</a:t>
            </a:r>
          </a:p>
          <a:p>
            <a:pPr eaLnBrk="1" hangingPunct="1">
              <a:spcBef>
                <a:spcPts val="2000"/>
              </a:spcBef>
              <a:buClr>
                <a:schemeClr val="accent1"/>
              </a:buClr>
              <a:buSzPct val="90000"/>
              <a:buFont typeface="Wingdings" pitchFamily="2" charset="2"/>
              <a:buNone/>
              <a:defRPr/>
            </a:pPr>
            <a:r>
              <a:rPr lang="en-GB" sz="2600" b="1">
                <a:solidFill>
                  <a:schemeClr val="bg1"/>
                </a:solidFill>
                <a:latin typeface="Corbel" pitchFamily="34" charset="0"/>
              </a:rPr>
              <a:t>		</a:t>
            </a:r>
          </a:p>
          <a:p>
            <a:pPr eaLnBrk="1" hangingPunct="1">
              <a:spcBef>
                <a:spcPts val="2000"/>
              </a:spcBef>
              <a:buClr>
                <a:schemeClr val="accent1"/>
              </a:buClr>
              <a:buSzPct val="90000"/>
              <a:buFont typeface="Wingdings" pitchFamily="2" charset="2"/>
              <a:buNone/>
              <a:defRPr/>
            </a:pPr>
            <a:r>
              <a:rPr lang="en-GB" sz="2600" b="1">
                <a:solidFill>
                  <a:schemeClr val="bg1"/>
                </a:solidFill>
                <a:latin typeface="Corbel" pitchFamily="34" charset="0"/>
              </a:rPr>
              <a:t>		W.J. </a:t>
            </a:r>
            <a:r>
              <a:rPr lang="en-GB" sz="2600" b="1" err="1">
                <a:solidFill>
                  <a:schemeClr val="bg1"/>
                </a:solidFill>
                <a:latin typeface="Corbel" pitchFamily="34" charset="0"/>
              </a:rPr>
              <a:t>Mouat</a:t>
            </a:r>
            <a:r>
              <a:rPr lang="en-GB" sz="2600" b="1">
                <a:solidFill>
                  <a:schemeClr val="bg1"/>
                </a:solidFill>
                <a:latin typeface="Corbel" pitchFamily="34" charset="0"/>
              </a:rPr>
              <a:t> 	Secondary School 	</a:t>
            </a:r>
          </a:p>
          <a:p>
            <a:pPr eaLnBrk="1" hangingPunct="1">
              <a:spcBef>
                <a:spcPts val="2000"/>
              </a:spcBef>
              <a:buClr>
                <a:schemeClr val="accent1"/>
              </a:buClr>
              <a:buSzPct val="90000"/>
              <a:buFont typeface="Wingdings" pitchFamily="2" charset="2"/>
              <a:buNone/>
              <a:defRPr/>
            </a:pPr>
            <a:endParaRPr lang="en-GB" b="1">
              <a:solidFill>
                <a:schemeClr val="bg1"/>
              </a:solidFill>
              <a:effectLst>
                <a:outerShdw blurRad="38100" dist="38100" dir="2700000" algn="tl">
                  <a:srgbClr val="C0C0C0"/>
                </a:outerShdw>
              </a:effectLst>
              <a:latin typeface="Corbel" pitchFamily="34" charset="0"/>
            </a:endParaRPr>
          </a:p>
        </p:txBody>
      </p:sp>
      <p:pic>
        <p:nvPicPr>
          <p:cNvPr id="47111"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41881" y="3905687"/>
            <a:ext cx="1019175"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4" name="Rectangle 1"/>
          <p:cNvSpPr>
            <a:spLocks noChangeArrowheads="1"/>
          </p:cNvSpPr>
          <p:nvPr/>
        </p:nvSpPr>
        <p:spPr bwMode="auto">
          <a:xfrm>
            <a:off x="4499992" y="3014246"/>
            <a:ext cx="40324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ea typeface="ＭＳ Ｐゴシック" panose="020B0600070205080204" pitchFamily="34" charset="-128"/>
              </a:defRPr>
            </a:lvl1pPr>
            <a:lvl2pPr marL="742950" indent="-285750">
              <a:defRPr sz="2800">
                <a:solidFill>
                  <a:schemeClr val="tx1"/>
                </a:solidFill>
                <a:latin typeface="Times New Roman" panose="02020603050405020304" pitchFamily="18" charset="0"/>
                <a:ea typeface="ＭＳ Ｐゴシック" panose="020B0600070205080204" pitchFamily="34" charset="-128"/>
              </a:defRPr>
            </a:lvl2pPr>
            <a:lvl3pPr marL="1143000" indent="-228600">
              <a:defRPr sz="2800">
                <a:solidFill>
                  <a:schemeClr val="tx1"/>
                </a:solidFill>
                <a:latin typeface="Times New Roman" panose="02020603050405020304" pitchFamily="18" charset="0"/>
                <a:ea typeface="ＭＳ Ｐゴシック" panose="020B0600070205080204" pitchFamily="34" charset="-128"/>
              </a:defRPr>
            </a:lvl3pPr>
            <a:lvl4pPr marL="1600200" indent="-228600">
              <a:defRPr sz="2800">
                <a:solidFill>
                  <a:schemeClr val="tx1"/>
                </a:solidFill>
                <a:latin typeface="Times New Roman" panose="02020603050405020304" pitchFamily="18" charset="0"/>
                <a:ea typeface="ＭＳ Ｐゴシック" panose="020B0600070205080204" pitchFamily="34" charset="-128"/>
              </a:defRPr>
            </a:lvl4pPr>
            <a:lvl5pPr marL="2057400" indent="-228600">
              <a:defRPr sz="28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ts val="2000"/>
              </a:spcBef>
              <a:buClr>
                <a:schemeClr val="accent1"/>
              </a:buClr>
              <a:buSzPct val="90000"/>
            </a:pPr>
            <a:r>
              <a:rPr lang="en-GB" altLang="en-US" b="1">
                <a:solidFill>
                  <a:schemeClr val="bg1"/>
                </a:solidFill>
                <a:latin typeface="Corbel" panose="020B0503020204020204" pitchFamily="34" charset="0"/>
              </a:rPr>
              <a:t>wjmouat.abbyschools.ca</a:t>
            </a:r>
          </a:p>
        </p:txBody>
      </p:sp>
      <p:pic>
        <p:nvPicPr>
          <p:cNvPr id="4" name="Picture 3">
            <a:extLst>
              <a:ext uri="{FF2B5EF4-FFF2-40B4-BE49-F238E27FC236}">
                <a16:creationId xmlns:a16="http://schemas.microsoft.com/office/drawing/2014/main" id="{08E4057C-F569-F81D-8EE2-687B931BF1E3}"/>
              </a:ext>
            </a:extLst>
          </p:cNvPr>
          <p:cNvPicPr>
            <a:picLocks noChangeAspect="1"/>
          </p:cNvPicPr>
          <p:nvPr/>
        </p:nvPicPr>
        <p:blipFill>
          <a:blip r:embed="rId6"/>
          <a:stretch>
            <a:fillRect/>
          </a:stretch>
        </p:blipFill>
        <p:spPr>
          <a:xfrm>
            <a:off x="27133" y="1826499"/>
            <a:ext cx="4565400" cy="1675526"/>
          </a:xfrm>
          <a:prstGeom prst="rect">
            <a:avLst/>
          </a:prstGeom>
        </p:spPr>
      </p:pic>
      <p:pic>
        <p:nvPicPr>
          <p:cNvPr id="5" name="Picture 4" descr="Logo&#10;&#10;Description automatically generated">
            <a:extLst>
              <a:ext uri="{FF2B5EF4-FFF2-40B4-BE49-F238E27FC236}">
                <a16:creationId xmlns:a16="http://schemas.microsoft.com/office/drawing/2014/main" id="{AF6D5580-F434-5811-0B43-791BE18C6F02}"/>
              </a:ext>
            </a:extLst>
          </p:cNvPr>
          <p:cNvPicPr>
            <a:picLocks noChangeAspect="1"/>
          </p:cNvPicPr>
          <p:nvPr/>
        </p:nvPicPr>
        <p:blipFill>
          <a:blip r:embed="rId7"/>
          <a:stretch>
            <a:fillRect/>
          </a:stretch>
        </p:blipFill>
        <p:spPr>
          <a:xfrm>
            <a:off x="251521" y="376708"/>
            <a:ext cx="1152128" cy="1053775"/>
          </a:xfrm>
          <a:prstGeom prst="rect">
            <a:avLst/>
          </a:prstGeom>
        </p:spPr>
      </p:pic>
      <p:pic>
        <p:nvPicPr>
          <p:cNvPr id="7172" name="Picture 4" descr="My School Day - Apps on Google Play">
            <a:extLst>
              <a:ext uri="{FF2B5EF4-FFF2-40B4-BE49-F238E27FC236}">
                <a16:creationId xmlns:a16="http://schemas.microsoft.com/office/drawing/2014/main" id="{AF1783A8-1BF9-768A-EAE1-B3DF2CE64D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3969" y="5030224"/>
            <a:ext cx="1584176" cy="14277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E30D95D-1956-DBD7-F506-64B3A0D6F3E3}"/>
              </a:ext>
            </a:extLst>
          </p:cNvPr>
          <p:cNvSpPr txBox="1"/>
          <p:nvPr/>
        </p:nvSpPr>
        <p:spPr>
          <a:xfrm>
            <a:off x="5868145" y="5368925"/>
            <a:ext cx="2088231" cy="830997"/>
          </a:xfrm>
          <a:prstGeom prst="rect">
            <a:avLst/>
          </a:prstGeom>
          <a:noFill/>
        </p:spPr>
        <p:txBody>
          <a:bodyPr wrap="square" rtlCol="0">
            <a:spAutoFit/>
          </a:bodyPr>
          <a:lstStyle/>
          <a:p>
            <a:r>
              <a:rPr lang="en-US" sz="2400" b="1" err="1">
                <a:solidFill>
                  <a:schemeClr val="bg1"/>
                </a:solidFill>
                <a:latin typeface="+mj-lt"/>
              </a:rPr>
              <a:t>Myschoolday</a:t>
            </a:r>
            <a:r>
              <a:rPr lang="en-US" sz="2400" b="1">
                <a:solidFill>
                  <a:schemeClr val="bg1"/>
                </a:solidFill>
                <a:latin typeface="+mj-lt"/>
              </a:rPr>
              <a:t> App</a:t>
            </a:r>
            <a:endParaRPr lang="en-CA" sz="2400" b="1">
              <a:solidFill>
                <a:schemeClr val="bg1"/>
              </a:solidFill>
              <a:latin typeface="+mj-l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C0E5D-FB4D-B416-5478-E8B2A512623B}"/>
              </a:ext>
            </a:extLst>
          </p:cNvPr>
          <p:cNvSpPr>
            <a:spLocks noGrp="1"/>
          </p:cNvSpPr>
          <p:nvPr>
            <p:ph type="title"/>
          </p:nvPr>
        </p:nvSpPr>
        <p:spPr/>
        <p:txBody>
          <a:bodyPr/>
          <a:lstStyle/>
          <a:p>
            <a:r>
              <a:rPr lang="en-US" u="sng">
                <a:solidFill>
                  <a:schemeClr val="bg1"/>
                </a:solidFill>
                <a:effectLst/>
              </a:rPr>
              <a:t>Reporting an Absence</a:t>
            </a:r>
            <a:endParaRPr lang="en-CA" u="sng">
              <a:solidFill>
                <a:schemeClr val="bg1"/>
              </a:solidFill>
              <a:effectLst/>
            </a:endParaRPr>
          </a:p>
        </p:txBody>
      </p:sp>
      <p:sp>
        <p:nvSpPr>
          <p:cNvPr id="4" name="Content Placeholder 3">
            <a:extLst>
              <a:ext uri="{FF2B5EF4-FFF2-40B4-BE49-F238E27FC236}">
                <a16:creationId xmlns:a16="http://schemas.microsoft.com/office/drawing/2014/main" id="{13E7F1C5-5FA7-1AAF-9467-4D0147C63F08}"/>
              </a:ext>
            </a:extLst>
          </p:cNvPr>
          <p:cNvSpPr>
            <a:spLocks noGrp="1"/>
          </p:cNvSpPr>
          <p:nvPr>
            <p:ph idx="1"/>
          </p:nvPr>
        </p:nvSpPr>
        <p:spPr>
          <a:xfrm>
            <a:off x="457200" y="1519708"/>
            <a:ext cx="4546848" cy="5221660"/>
          </a:xfrm>
        </p:spPr>
        <p:txBody>
          <a:bodyPr>
            <a:normAutofit lnSpcReduction="10000"/>
          </a:bodyPr>
          <a:lstStyle/>
          <a:p>
            <a:pPr marL="0" indent="0">
              <a:buNone/>
            </a:pPr>
            <a:endParaRPr lang="en-CA" sz="1800" b="0" i="0" u="none" strike="noStrike" baseline="0">
              <a:solidFill>
                <a:srgbClr val="000000"/>
              </a:solidFill>
              <a:latin typeface="Calibri" panose="020F0502020204030204" pitchFamily="34" charset="0"/>
            </a:endParaRPr>
          </a:p>
          <a:p>
            <a:r>
              <a:rPr lang="en-US" sz="1800" b="0" i="0" u="none" strike="noStrike" baseline="0">
                <a:solidFill>
                  <a:srgbClr val="000000"/>
                </a:solidFill>
                <a:effectLst/>
                <a:latin typeface="Calibri" panose="020F0502020204030204" pitchFamily="34" charset="0"/>
              </a:rPr>
              <a:t>1. </a:t>
            </a:r>
            <a:r>
              <a:rPr lang="en-US" sz="1800" b="1" i="0" u="none" strike="noStrike" baseline="0" err="1">
                <a:solidFill>
                  <a:srgbClr val="000000"/>
                </a:solidFill>
                <a:effectLst/>
                <a:latin typeface="Calibri" panose="020F0502020204030204" pitchFamily="34" charset="0"/>
              </a:rPr>
              <a:t>SchoolMessenger</a:t>
            </a:r>
            <a:r>
              <a:rPr lang="en-US" sz="1800" b="1" i="0" u="none" strike="noStrike" baseline="0">
                <a:solidFill>
                  <a:srgbClr val="000000"/>
                </a:solidFill>
                <a:effectLst/>
                <a:latin typeface="Calibri" panose="020F0502020204030204" pitchFamily="34" charset="0"/>
              </a:rPr>
              <a:t> App </a:t>
            </a:r>
            <a:r>
              <a:rPr lang="en-US" sz="1800" b="0" i="0" u="none" strike="noStrike" baseline="0">
                <a:solidFill>
                  <a:srgbClr val="000000"/>
                </a:solidFill>
                <a:effectLst/>
                <a:latin typeface="Calibri" panose="020F0502020204030204" pitchFamily="34" charset="0"/>
              </a:rPr>
              <a:t>Using your mobile device, download and install the </a:t>
            </a:r>
            <a:r>
              <a:rPr lang="en-US" sz="1800" b="0" i="0" u="none" strike="noStrike" baseline="0" err="1">
                <a:solidFill>
                  <a:srgbClr val="000000"/>
                </a:solidFill>
                <a:effectLst/>
                <a:latin typeface="Calibri" panose="020F0502020204030204" pitchFamily="34" charset="0"/>
              </a:rPr>
              <a:t>SchoolMessenger</a:t>
            </a:r>
            <a:r>
              <a:rPr lang="en-US" sz="1800" b="0" i="0" u="none" strike="noStrike" baseline="0">
                <a:solidFill>
                  <a:srgbClr val="000000"/>
                </a:solidFill>
                <a:effectLst/>
                <a:latin typeface="Calibri" panose="020F0502020204030204" pitchFamily="34" charset="0"/>
              </a:rPr>
              <a:t> app from the Apple App Store or the Google Play Store. The first time you use the app, select Sign Up to create your account. Select Attendance then Report an Absence. </a:t>
            </a:r>
          </a:p>
          <a:p>
            <a:r>
              <a:rPr lang="en-US" sz="1800" b="0" i="0" u="none" strike="noStrike" baseline="0">
                <a:solidFill>
                  <a:srgbClr val="000000"/>
                </a:solidFill>
                <a:effectLst/>
                <a:latin typeface="Calibri" panose="020F0502020204030204" pitchFamily="34" charset="0"/>
              </a:rPr>
              <a:t>2. </a:t>
            </a:r>
            <a:r>
              <a:rPr lang="en-US" sz="1800" b="1" i="0" u="none" strike="noStrike" baseline="0" err="1">
                <a:solidFill>
                  <a:srgbClr val="000000"/>
                </a:solidFill>
                <a:effectLst/>
                <a:latin typeface="Calibri" panose="020F0502020204030204" pitchFamily="34" charset="0"/>
              </a:rPr>
              <a:t>SafeArrival</a:t>
            </a:r>
            <a:r>
              <a:rPr lang="en-US" sz="1800" b="1" i="0" u="none" strike="noStrike" baseline="0">
                <a:solidFill>
                  <a:srgbClr val="000000"/>
                </a:solidFill>
                <a:effectLst/>
                <a:latin typeface="Calibri" panose="020F0502020204030204" pitchFamily="34" charset="0"/>
              </a:rPr>
              <a:t> Website </a:t>
            </a:r>
            <a:r>
              <a:rPr lang="en-US" sz="1800" b="0" i="0" u="none" strike="noStrike" baseline="0">
                <a:solidFill>
                  <a:srgbClr val="000000"/>
                </a:solidFill>
                <a:effectLst/>
                <a:latin typeface="Calibri" panose="020F0502020204030204" pitchFamily="34" charset="0"/>
              </a:rPr>
              <a:t>Using the </a:t>
            </a:r>
            <a:r>
              <a:rPr lang="en-US" sz="1800" b="0" i="0" u="none" strike="noStrike" baseline="0" err="1">
                <a:solidFill>
                  <a:srgbClr val="000000"/>
                </a:solidFill>
                <a:effectLst/>
                <a:latin typeface="Calibri" panose="020F0502020204030204" pitchFamily="34" charset="0"/>
              </a:rPr>
              <a:t>SafeArrival</a:t>
            </a:r>
            <a:r>
              <a:rPr lang="en-US" sz="1800" b="0" i="0" u="none" strike="noStrike" baseline="0">
                <a:solidFill>
                  <a:srgbClr val="000000"/>
                </a:solidFill>
                <a:effectLst/>
                <a:latin typeface="Calibri" panose="020F0502020204030204" pitchFamily="34" charset="0"/>
              </a:rPr>
              <a:t> website, go to: </a:t>
            </a:r>
            <a:r>
              <a:rPr lang="en-US" sz="1800" b="0" i="0" u="none" strike="noStrike" baseline="0">
                <a:solidFill>
                  <a:schemeClr val="bg2"/>
                </a:solidFill>
                <a:effectLst/>
                <a:latin typeface="Calibri" panose="020F0502020204030204" pitchFamily="34" charset="0"/>
              </a:rPr>
              <a:t>go.schoolmessenger.ca. </a:t>
            </a:r>
            <a:r>
              <a:rPr lang="en-US" sz="1800" b="0" i="0" u="none" strike="noStrike" baseline="0">
                <a:solidFill>
                  <a:srgbClr val="000000"/>
                </a:solidFill>
                <a:effectLst/>
                <a:latin typeface="Calibri" panose="020F0502020204030204" pitchFamily="34" charset="0"/>
              </a:rPr>
              <a:t>The first time you use the website, select Sign Up to create your account. Select Attendance then Report an Absence. </a:t>
            </a:r>
          </a:p>
          <a:p>
            <a:r>
              <a:rPr lang="en-US" sz="1800" b="0" i="0" u="none" strike="noStrike" baseline="0">
                <a:solidFill>
                  <a:srgbClr val="000000"/>
                </a:solidFill>
                <a:effectLst/>
                <a:latin typeface="Calibri" panose="020F0502020204030204" pitchFamily="34" charset="0"/>
              </a:rPr>
              <a:t>3. </a:t>
            </a:r>
            <a:r>
              <a:rPr lang="en-US" sz="1800" b="1" i="0" u="none" strike="noStrike" baseline="0">
                <a:solidFill>
                  <a:srgbClr val="000000"/>
                </a:solidFill>
                <a:effectLst/>
                <a:latin typeface="Calibri" panose="020F0502020204030204" pitchFamily="34" charset="0"/>
              </a:rPr>
              <a:t>Toll-Free </a:t>
            </a:r>
            <a:r>
              <a:rPr lang="en-US" sz="1800" b="1" i="0" u="none" strike="noStrike" baseline="0" err="1">
                <a:solidFill>
                  <a:srgbClr val="000000"/>
                </a:solidFill>
                <a:effectLst/>
                <a:latin typeface="Calibri" panose="020F0502020204030204" pitchFamily="34" charset="0"/>
              </a:rPr>
              <a:t>Phonecall</a:t>
            </a:r>
            <a:r>
              <a:rPr lang="en-US" sz="1800" b="1" i="0" u="none" strike="noStrike" baseline="0">
                <a:solidFill>
                  <a:srgbClr val="000000"/>
                </a:solidFill>
                <a:effectLst/>
                <a:latin typeface="Calibri" panose="020F0502020204030204" pitchFamily="34" charset="0"/>
              </a:rPr>
              <a:t> </a:t>
            </a:r>
            <a:r>
              <a:rPr lang="en-US" sz="1800" b="0" i="0" u="none" strike="noStrike" baseline="0">
                <a:solidFill>
                  <a:srgbClr val="000000"/>
                </a:solidFill>
                <a:effectLst/>
                <a:latin typeface="Calibri" panose="020F0502020204030204" pitchFamily="34" charset="0"/>
              </a:rPr>
              <a:t>Call 1-844-487-3701 to report an absence using the automated phone system </a:t>
            </a:r>
          </a:p>
          <a:p>
            <a:endParaRPr lang="en-CA"/>
          </a:p>
        </p:txBody>
      </p:sp>
      <p:pic>
        <p:nvPicPr>
          <p:cNvPr id="5" name="Picture 4" descr="Logo&#10;&#10;Description automatically generated">
            <a:extLst>
              <a:ext uri="{FF2B5EF4-FFF2-40B4-BE49-F238E27FC236}">
                <a16:creationId xmlns:a16="http://schemas.microsoft.com/office/drawing/2014/main" id="{9827E16A-7C18-93F9-6C1E-46700CFF0AAA}"/>
              </a:ext>
            </a:extLst>
          </p:cNvPr>
          <p:cNvPicPr>
            <a:picLocks noChangeAspect="1"/>
          </p:cNvPicPr>
          <p:nvPr/>
        </p:nvPicPr>
        <p:blipFill>
          <a:blip r:embed="rId2"/>
          <a:stretch>
            <a:fillRect/>
          </a:stretch>
        </p:blipFill>
        <p:spPr>
          <a:xfrm>
            <a:off x="251521" y="376708"/>
            <a:ext cx="1152128" cy="1053775"/>
          </a:xfrm>
          <a:prstGeom prst="rect">
            <a:avLst/>
          </a:prstGeom>
        </p:spPr>
      </p:pic>
      <p:pic>
        <p:nvPicPr>
          <p:cNvPr id="5124" name="Picture 4" descr="SchoolMessenger - Apps on Google Play">
            <a:extLst>
              <a:ext uri="{FF2B5EF4-FFF2-40B4-BE49-F238E27FC236}">
                <a16:creationId xmlns:a16="http://schemas.microsoft.com/office/drawing/2014/main" id="{D9CAB422-18E2-1850-8E4D-EA0D44BF7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1844824"/>
            <a:ext cx="1872207" cy="17281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6374190-A22D-B762-ACBB-4E61A316969B}"/>
              </a:ext>
            </a:extLst>
          </p:cNvPr>
          <p:cNvPicPr>
            <a:picLocks noChangeAspect="1"/>
          </p:cNvPicPr>
          <p:nvPr/>
        </p:nvPicPr>
        <p:blipFill>
          <a:blip r:embed="rId4"/>
          <a:stretch>
            <a:fillRect/>
          </a:stretch>
        </p:blipFill>
        <p:spPr>
          <a:xfrm>
            <a:off x="5148064" y="3789040"/>
            <a:ext cx="3995936" cy="2211710"/>
          </a:xfrm>
          <a:prstGeom prst="rect">
            <a:avLst/>
          </a:prstGeom>
        </p:spPr>
      </p:pic>
    </p:spTree>
    <p:extLst>
      <p:ext uri="{BB962C8B-B14F-4D97-AF65-F5344CB8AC3E}">
        <p14:creationId xmlns:p14="http://schemas.microsoft.com/office/powerpoint/2010/main" val="3329723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rtlCol="0"/>
          <a:lstStyle/>
          <a:p>
            <a:pPr eaLnBrk="1" fontAlgn="auto" hangingPunct="1">
              <a:spcAft>
                <a:spcPts val="0"/>
              </a:spcAft>
              <a:defRPr/>
            </a:pPr>
            <a:r>
              <a:rPr lang="en-US" u="sng">
                <a:solidFill>
                  <a:schemeClr val="bg1"/>
                </a:solidFill>
                <a:effectLst/>
                <a:ea typeface="+mj-ea"/>
              </a:rPr>
              <a:t>Food Options</a:t>
            </a:r>
          </a:p>
        </p:txBody>
      </p:sp>
      <p:sp>
        <p:nvSpPr>
          <p:cNvPr id="53251" name="Rectangle 3"/>
          <p:cNvSpPr>
            <a:spLocks noGrp="1" noChangeArrowheads="1"/>
          </p:cNvSpPr>
          <p:nvPr>
            <p:ph idx="1"/>
          </p:nvPr>
        </p:nvSpPr>
        <p:spPr bwMode="auto">
          <a:xfrm>
            <a:off x="256195" y="1786481"/>
            <a:ext cx="2975405" cy="3874767"/>
          </a:xfrm>
        </p:spPr>
        <p:txBody>
          <a:bodyPr>
            <a:normAutofit/>
          </a:bodyPr>
          <a:lstStyle/>
          <a:p>
            <a:pPr eaLnBrk="1" fontAlgn="auto" hangingPunct="1">
              <a:spcBef>
                <a:spcPts val="0"/>
              </a:spcBef>
              <a:spcAft>
                <a:spcPts val="0"/>
              </a:spcAft>
              <a:buClr>
                <a:schemeClr val="hlink"/>
              </a:buClr>
              <a:buSzTx/>
              <a:buFont typeface="Arial" charset="0"/>
              <a:buChar char="•"/>
              <a:defRPr/>
            </a:pPr>
            <a:r>
              <a:rPr lang="en-US" altLang="en-US">
                <a:solidFill>
                  <a:schemeClr val="bg1"/>
                </a:solidFill>
                <a:effectLst/>
              </a:rPr>
              <a:t>Cafeteria </a:t>
            </a:r>
          </a:p>
          <a:p>
            <a:pPr marL="0" indent="0" eaLnBrk="1" fontAlgn="auto" hangingPunct="1">
              <a:spcBef>
                <a:spcPts val="0"/>
              </a:spcBef>
              <a:spcAft>
                <a:spcPts val="0"/>
              </a:spcAft>
              <a:buClr>
                <a:schemeClr val="hlink"/>
              </a:buClr>
              <a:buSzTx/>
              <a:buNone/>
              <a:defRPr/>
            </a:pPr>
            <a:r>
              <a:rPr lang="en-US" altLang="en-US">
                <a:solidFill>
                  <a:schemeClr val="bg1"/>
                </a:solidFill>
                <a:effectLst/>
              </a:rPr>
              <a:t>      Daily entrees</a:t>
            </a:r>
          </a:p>
          <a:p>
            <a:pPr eaLnBrk="1" fontAlgn="auto" hangingPunct="1">
              <a:spcBef>
                <a:spcPts val="0"/>
              </a:spcBef>
              <a:spcAft>
                <a:spcPts val="0"/>
              </a:spcAft>
              <a:buClr>
                <a:schemeClr val="hlink"/>
              </a:buClr>
              <a:buSzTx/>
              <a:buFont typeface="Arial" charset="0"/>
              <a:buChar char="•"/>
              <a:defRPr/>
            </a:pPr>
            <a:r>
              <a:rPr lang="en-US" altLang="en-US">
                <a:solidFill>
                  <a:schemeClr val="bg1"/>
                </a:solidFill>
                <a:effectLst/>
              </a:rPr>
              <a:t>The Hawk Café</a:t>
            </a:r>
          </a:p>
          <a:p>
            <a:pPr eaLnBrk="1" fontAlgn="auto" hangingPunct="1">
              <a:spcBef>
                <a:spcPts val="0"/>
              </a:spcBef>
              <a:spcAft>
                <a:spcPts val="0"/>
              </a:spcAft>
              <a:buClr>
                <a:schemeClr val="hlink"/>
              </a:buClr>
              <a:buSzTx/>
              <a:buFont typeface="Arial" charset="0"/>
              <a:buChar char="•"/>
              <a:defRPr/>
            </a:pPr>
            <a:r>
              <a:rPr lang="en-US" altLang="en-US">
                <a:solidFill>
                  <a:schemeClr val="bg1"/>
                </a:solidFill>
                <a:effectLst/>
              </a:rPr>
              <a:t>Breakfast Club</a:t>
            </a:r>
          </a:p>
        </p:txBody>
      </p:sp>
      <p:pic>
        <p:nvPicPr>
          <p:cNvPr id="8194" name="Picture 2" descr="The Best Homemade Tacos - The Wholesome Dish">
            <a:extLst>
              <a:ext uri="{FF2B5EF4-FFF2-40B4-BE49-F238E27FC236}">
                <a16:creationId xmlns:a16="http://schemas.microsoft.com/office/drawing/2014/main" id="{CA509343-ECA6-93E8-EEC8-40539A54FF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55763">
            <a:off x="3189784" y="1772816"/>
            <a:ext cx="1022176" cy="1227584"/>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Stacked Mediterranean Vegetable Sandwich Recipe — Bite Me More">
            <a:extLst>
              <a:ext uri="{FF2B5EF4-FFF2-40B4-BE49-F238E27FC236}">
                <a16:creationId xmlns:a16="http://schemas.microsoft.com/office/drawing/2014/main" id="{C3E05370-8BD1-C4A2-A80B-62BB255D20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60242">
            <a:off x="6647484" y="399913"/>
            <a:ext cx="1267471" cy="1582762"/>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Chicken Strips with Fries | GC Jerk Xpress | GC Jerk Xpress">
            <a:extLst>
              <a:ext uri="{FF2B5EF4-FFF2-40B4-BE49-F238E27FC236}">
                <a16:creationId xmlns:a16="http://schemas.microsoft.com/office/drawing/2014/main" id="{0AD6C22A-2B15-3796-806A-A1C9C61417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77289">
            <a:off x="4503339" y="2060185"/>
            <a:ext cx="1163101" cy="937689"/>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Classic Chocolate Chip Cookies | Baked by an Introvert">
            <a:extLst>
              <a:ext uri="{FF2B5EF4-FFF2-40B4-BE49-F238E27FC236}">
                <a16:creationId xmlns:a16="http://schemas.microsoft.com/office/drawing/2014/main" id="{24F2E49C-3BFF-3F7C-C125-CF4311FEF6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084913">
            <a:off x="547461" y="3825626"/>
            <a:ext cx="1347788" cy="1111162"/>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The Perfect Basic Burger Recipe">
            <a:extLst>
              <a:ext uri="{FF2B5EF4-FFF2-40B4-BE49-F238E27FC236}">
                <a16:creationId xmlns:a16="http://schemas.microsoft.com/office/drawing/2014/main" id="{9CE0F157-5D37-BBF6-CD82-A439238175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4429" y="2708919"/>
            <a:ext cx="1446369" cy="1143000"/>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Iced Coffee Plastic Cup Images – Browse 16,310 Stock Photos, Vectors, and  Video | Adobe Stock">
            <a:extLst>
              <a:ext uri="{FF2B5EF4-FFF2-40B4-BE49-F238E27FC236}">
                <a16:creationId xmlns:a16="http://schemas.microsoft.com/office/drawing/2014/main" id="{B1A7051B-B745-668A-452C-BE20E1B761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206130">
            <a:off x="2562874" y="3546925"/>
            <a:ext cx="1392159" cy="1572324"/>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descr="7-11 Day: Slurpee Ingredients and Nutrition Facts">
            <a:extLst>
              <a:ext uri="{FF2B5EF4-FFF2-40B4-BE49-F238E27FC236}">
                <a16:creationId xmlns:a16="http://schemas.microsoft.com/office/drawing/2014/main" id="{2DBEE36E-C7AF-9141-AF82-10C2E105CE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980381">
            <a:off x="1990197" y="5162006"/>
            <a:ext cx="1130535" cy="1339080"/>
          </a:xfrm>
          <a:prstGeom prst="rect">
            <a:avLst/>
          </a:prstGeom>
          <a:noFill/>
          <a:extLst>
            <a:ext uri="{909E8E84-426E-40DD-AFC4-6F175D3DCCD1}">
              <a14:hiddenFill xmlns:a14="http://schemas.microsoft.com/office/drawing/2010/main">
                <a:solidFill>
                  <a:srgbClr val="FFFFFF"/>
                </a:solidFill>
              </a14:hiddenFill>
            </a:ext>
          </a:extLst>
        </p:spPr>
      </p:pic>
      <p:pic>
        <p:nvPicPr>
          <p:cNvPr id="8210" name="Picture 18" descr="Best Chicken Taquitos Recipe (+VIDEO) | Lil' Luna">
            <a:extLst>
              <a:ext uri="{FF2B5EF4-FFF2-40B4-BE49-F238E27FC236}">
                <a16:creationId xmlns:a16="http://schemas.microsoft.com/office/drawing/2014/main" id="{D2839D91-1940-21A5-2F9A-3B7EDB436D7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441120">
            <a:off x="4050439" y="5013176"/>
            <a:ext cx="1743075" cy="1154064"/>
          </a:xfrm>
          <a:prstGeom prst="rect">
            <a:avLst/>
          </a:prstGeom>
          <a:noFill/>
          <a:extLst>
            <a:ext uri="{909E8E84-426E-40DD-AFC4-6F175D3DCCD1}">
              <a14:hiddenFill xmlns:a14="http://schemas.microsoft.com/office/drawing/2010/main">
                <a:solidFill>
                  <a:srgbClr val="FFFFFF"/>
                </a:solidFill>
              </a14:hiddenFill>
            </a:ext>
          </a:extLst>
        </p:spPr>
      </p:pic>
      <p:pic>
        <p:nvPicPr>
          <p:cNvPr id="8214" name="Picture 22" descr="Healthy Butter Chicken | Chicken.ca">
            <a:extLst>
              <a:ext uri="{FF2B5EF4-FFF2-40B4-BE49-F238E27FC236}">
                <a16:creationId xmlns:a16="http://schemas.microsoft.com/office/drawing/2014/main" id="{60FCFD2B-B056-1902-AA6F-433A6DFD111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92349">
            <a:off x="6305513" y="4383173"/>
            <a:ext cx="2410570" cy="1520054"/>
          </a:xfrm>
          <a:prstGeom prst="rect">
            <a:avLst/>
          </a:prstGeom>
          <a:noFill/>
          <a:extLst>
            <a:ext uri="{909E8E84-426E-40DD-AFC4-6F175D3DCCD1}">
              <a14:hiddenFill xmlns:a14="http://schemas.microsoft.com/office/drawing/2010/main">
                <a:solidFill>
                  <a:srgbClr val="FFFFFF"/>
                </a:solidFill>
              </a14:hiddenFill>
            </a:ext>
          </a:extLst>
        </p:spPr>
      </p:pic>
      <p:pic>
        <p:nvPicPr>
          <p:cNvPr id="8216" name="Picture 24" descr="Red Velvet Cake | RecipeTin Eats">
            <a:extLst>
              <a:ext uri="{FF2B5EF4-FFF2-40B4-BE49-F238E27FC236}">
                <a16:creationId xmlns:a16="http://schemas.microsoft.com/office/drawing/2014/main" id="{7D69A381-A5CA-0D42-F86F-D8248A82DA4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650742">
            <a:off x="3983764" y="3190717"/>
            <a:ext cx="1442807" cy="1383110"/>
          </a:xfrm>
          <a:prstGeom prst="rect">
            <a:avLst/>
          </a:prstGeom>
          <a:noFill/>
          <a:extLst>
            <a:ext uri="{909E8E84-426E-40DD-AFC4-6F175D3DCCD1}">
              <a14:hiddenFill xmlns:a14="http://schemas.microsoft.com/office/drawing/2010/main">
                <a:solidFill>
                  <a:srgbClr val="FFFFFF"/>
                </a:solidFill>
              </a14:hiddenFill>
            </a:ext>
          </a:extLst>
        </p:spPr>
      </p:pic>
      <p:pic>
        <p:nvPicPr>
          <p:cNvPr id="8218" name="Picture 26" descr="Gatorade - Orange (24 x 591ml) – Pantree">
            <a:extLst>
              <a:ext uri="{FF2B5EF4-FFF2-40B4-BE49-F238E27FC236}">
                <a16:creationId xmlns:a16="http://schemas.microsoft.com/office/drawing/2014/main" id="{3B881DE8-4291-B944-A367-83C3BDD7375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25229">
            <a:off x="7838028" y="2118579"/>
            <a:ext cx="779025" cy="1426648"/>
          </a:xfrm>
          <a:prstGeom prst="rect">
            <a:avLst/>
          </a:prstGeom>
          <a:noFill/>
          <a:extLst>
            <a:ext uri="{909E8E84-426E-40DD-AFC4-6F175D3DCCD1}">
              <a14:hiddenFill xmlns:a14="http://schemas.microsoft.com/office/drawing/2010/main">
                <a:solidFill>
                  <a:srgbClr val="FFFFFF"/>
                </a:solidFill>
              </a14:hiddenFill>
            </a:ext>
          </a:extLst>
        </p:spPr>
      </p:pic>
      <p:pic>
        <p:nvPicPr>
          <p:cNvPr id="8220" name="Picture 28" descr="Starbucks Frappuccino Mocha Coffee Drink - 405 ml | Real Canadian Superstore">
            <a:extLst>
              <a:ext uri="{FF2B5EF4-FFF2-40B4-BE49-F238E27FC236}">
                <a16:creationId xmlns:a16="http://schemas.microsoft.com/office/drawing/2014/main" id="{5DB7B81C-F0C3-94E0-753C-CD32D85C632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1096027">
            <a:off x="201845" y="5102468"/>
            <a:ext cx="1451134" cy="15200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10;&#10;Description automatically generated">
            <a:extLst>
              <a:ext uri="{FF2B5EF4-FFF2-40B4-BE49-F238E27FC236}">
                <a16:creationId xmlns:a16="http://schemas.microsoft.com/office/drawing/2014/main" id="{002DA984-460E-2830-CB40-7DBCC37955E1}"/>
              </a:ext>
            </a:extLst>
          </p:cNvPr>
          <p:cNvPicPr>
            <a:picLocks noChangeAspect="1"/>
          </p:cNvPicPr>
          <p:nvPr/>
        </p:nvPicPr>
        <p:blipFill>
          <a:blip r:embed="rId15"/>
          <a:stretch>
            <a:fillRect/>
          </a:stretch>
        </p:blipFill>
        <p:spPr>
          <a:xfrm>
            <a:off x="251521" y="376708"/>
            <a:ext cx="1152128" cy="1053775"/>
          </a:xfrm>
          <a:prstGeom prst="rect">
            <a:avLst/>
          </a:prstGeom>
        </p:spPr>
      </p:pic>
    </p:spTree>
    <p:extLst>
      <p:ext uri="{BB962C8B-B14F-4D97-AF65-F5344CB8AC3E}">
        <p14:creationId xmlns:p14="http://schemas.microsoft.com/office/powerpoint/2010/main" val="23754145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1A4E2FB-AF4D-4C52-B992-117AB045870F}"/>
              </a:ext>
            </a:extLst>
          </p:cNvPr>
          <p:cNvSpPr txBox="1"/>
          <p:nvPr/>
        </p:nvSpPr>
        <p:spPr>
          <a:xfrm>
            <a:off x="1475656" y="472252"/>
            <a:ext cx="6624736" cy="830997"/>
          </a:xfrm>
          <a:prstGeom prst="rect">
            <a:avLst/>
          </a:prstGeom>
          <a:noFill/>
        </p:spPr>
        <p:txBody>
          <a:bodyPr wrap="square" rtlCol="0">
            <a:spAutoFit/>
          </a:bodyPr>
          <a:lstStyle/>
          <a:p>
            <a:r>
              <a:rPr lang="en-US" sz="4800" b="1" u="sng" err="1">
                <a:solidFill>
                  <a:prstClr val="black"/>
                </a:solidFill>
                <a:latin typeface="Corbel"/>
                <a:ea typeface="ＭＳ Ｐゴシック" charset="-128"/>
                <a:cs typeface="+mj-cs"/>
              </a:rPr>
              <a:t>Mouat</a:t>
            </a:r>
            <a:r>
              <a:rPr lang="en-US" sz="4800" b="1" u="sng">
                <a:solidFill>
                  <a:prstClr val="black"/>
                </a:solidFill>
                <a:latin typeface="Corbel"/>
                <a:ea typeface="ＭＳ Ｐゴシック" charset="-128"/>
                <a:cs typeface="+mj-cs"/>
              </a:rPr>
              <a:t> Athletics</a:t>
            </a:r>
            <a:endParaRPr lang="en-US">
              <a:solidFill>
                <a:schemeClr val="bg1"/>
              </a:solidFill>
            </a:endParaRPr>
          </a:p>
        </p:txBody>
      </p:sp>
      <p:pic>
        <p:nvPicPr>
          <p:cNvPr id="2" name="Picture 1" descr="Logo&#10;&#10;Description automatically generated">
            <a:extLst>
              <a:ext uri="{FF2B5EF4-FFF2-40B4-BE49-F238E27FC236}">
                <a16:creationId xmlns:a16="http://schemas.microsoft.com/office/drawing/2014/main" id="{F471165C-0D57-73B4-C2B8-23878740353E}"/>
              </a:ext>
            </a:extLst>
          </p:cNvPr>
          <p:cNvPicPr>
            <a:picLocks noChangeAspect="1"/>
          </p:cNvPicPr>
          <p:nvPr/>
        </p:nvPicPr>
        <p:blipFill>
          <a:blip r:embed="rId3"/>
          <a:stretch>
            <a:fillRect/>
          </a:stretch>
        </p:blipFill>
        <p:spPr>
          <a:xfrm>
            <a:off x="251521" y="376708"/>
            <a:ext cx="1152128" cy="1053775"/>
          </a:xfrm>
          <a:prstGeom prst="rect">
            <a:avLst/>
          </a:prstGeom>
        </p:spPr>
      </p:pic>
      <p:sp>
        <p:nvSpPr>
          <p:cNvPr id="6" name="Content Placeholder 5">
            <a:extLst>
              <a:ext uri="{FF2B5EF4-FFF2-40B4-BE49-F238E27FC236}">
                <a16:creationId xmlns:a16="http://schemas.microsoft.com/office/drawing/2014/main" id="{F3D7D2D1-5A92-D392-F56E-4827538A99AF}"/>
              </a:ext>
            </a:extLst>
          </p:cNvPr>
          <p:cNvSpPr>
            <a:spLocks noGrp="1"/>
          </p:cNvSpPr>
          <p:nvPr>
            <p:ph idx="1"/>
          </p:nvPr>
        </p:nvSpPr>
        <p:spPr>
          <a:xfrm>
            <a:off x="-1922983" y="4248449"/>
            <a:ext cx="5640819" cy="4536504"/>
          </a:xfrm>
        </p:spPr>
        <p:txBody>
          <a:bodyPr/>
          <a:lstStyle/>
          <a:p>
            <a:pPr marL="0" indent="0">
              <a:buNone/>
            </a:pPr>
            <a:endParaRPr lang="en-US"/>
          </a:p>
          <a:p>
            <a:pPr marL="0" indent="0">
              <a:buNone/>
            </a:pPr>
            <a:endParaRPr lang="en-US"/>
          </a:p>
          <a:p>
            <a:pPr marL="0" indent="0">
              <a:buNone/>
            </a:pPr>
            <a:endParaRPr lang="en-CA"/>
          </a:p>
          <a:p>
            <a:pPr marL="0" indent="0">
              <a:buNone/>
            </a:pPr>
            <a:endParaRPr lang="en-CA"/>
          </a:p>
          <a:p>
            <a:pPr marL="0" indent="0">
              <a:buNone/>
            </a:pPr>
            <a:endParaRPr lang="en-CA"/>
          </a:p>
          <a:p>
            <a:pPr marL="0" indent="0">
              <a:buNone/>
            </a:pPr>
            <a:endParaRPr lang="en-CA"/>
          </a:p>
          <a:p>
            <a:pPr marL="0" indent="0">
              <a:buNone/>
            </a:pPr>
            <a:endParaRPr lang="en-CA"/>
          </a:p>
          <a:p>
            <a:pPr marL="0" indent="0">
              <a:buNone/>
            </a:pPr>
            <a:endParaRPr lang="en-CA"/>
          </a:p>
        </p:txBody>
      </p:sp>
      <p:sp>
        <p:nvSpPr>
          <p:cNvPr id="15" name="TextBox 14">
            <a:extLst>
              <a:ext uri="{FF2B5EF4-FFF2-40B4-BE49-F238E27FC236}">
                <a16:creationId xmlns:a16="http://schemas.microsoft.com/office/drawing/2014/main" id="{C7F50401-E069-5243-E77E-DB8ECA5D9A89}"/>
              </a:ext>
            </a:extLst>
          </p:cNvPr>
          <p:cNvSpPr txBox="1"/>
          <p:nvPr/>
        </p:nvSpPr>
        <p:spPr>
          <a:xfrm>
            <a:off x="868825" y="2959500"/>
            <a:ext cx="2448272" cy="1938992"/>
          </a:xfrm>
          <a:prstGeom prst="rect">
            <a:avLst/>
          </a:prstGeom>
          <a:noFill/>
        </p:spPr>
        <p:txBody>
          <a:bodyPr wrap="square" rtlCol="0">
            <a:spAutoFit/>
          </a:bodyPr>
          <a:lstStyle/>
          <a:p>
            <a:pPr algn="ctr"/>
            <a:r>
              <a:rPr lang="en-US" sz="2000" b="1" u="sng">
                <a:solidFill>
                  <a:schemeClr val="bg1"/>
                </a:solidFill>
                <a:latin typeface="+mj-lt"/>
              </a:rPr>
              <a:t>FALL</a:t>
            </a:r>
          </a:p>
          <a:p>
            <a:pPr algn="ctr"/>
            <a:r>
              <a:rPr lang="en-US" sz="2000">
                <a:solidFill>
                  <a:schemeClr val="bg1"/>
                </a:solidFill>
                <a:latin typeface="+mj-lt"/>
              </a:rPr>
              <a:t>Football</a:t>
            </a:r>
          </a:p>
          <a:p>
            <a:pPr algn="ctr"/>
            <a:r>
              <a:rPr lang="en-US" sz="2000">
                <a:solidFill>
                  <a:schemeClr val="bg1"/>
                </a:solidFill>
                <a:latin typeface="+mj-lt"/>
              </a:rPr>
              <a:t>Volleyball</a:t>
            </a:r>
          </a:p>
          <a:p>
            <a:pPr algn="ctr"/>
            <a:r>
              <a:rPr lang="en-US" sz="2000">
                <a:solidFill>
                  <a:schemeClr val="bg1"/>
                </a:solidFill>
                <a:latin typeface="+mj-lt"/>
              </a:rPr>
              <a:t>Cross Country</a:t>
            </a:r>
          </a:p>
          <a:p>
            <a:pPr algn="ctr"/>
            <a:r>
              <a:rPr lang="en-US" sz="2000">
                <a:solidFill>
                  <a:schemeClr val="bg1"/>
                </a:solidFill>
                <a:latin typeface="+mj-lt"/>
              </a:rPr>
              <a:t>Swimming</a:t>
            </a:r>
          </a:p>
          <a:p>
            <a:pPr algn="ctr"/>
            <a:r>
              <a:rPr lang="en-US" sz="2000">
                <a:solidFill>
                  <a:schemeClr val="bg1"/>
                </a:solidFill>
                <a:latin typeface="+mj-lt"/>
              </a:rPr>
              <a:t>Soccer</a:t>
            </a:r>
            <a:endParaRPr lang="en-CA" sz="2000">
              <a:solidFill>
                <a:schemeClr val="bg1"/>
              </a:solidFill>
              <a:latin typeface="+mj-lt"/>
            </a:endParaRPr>
          </a:p>
        </p:txBody>
      </p:sp>
      <p:sp>
        <p:nvSpPr>
          <p:cNvPr id="18" name="TextBox 17">
            <a:extLst>
              <a:ext uri="{FF2B5EF4-FFF2-40B4-BE49-F238E27FC236}">
                <a16:creationId xmlns:a16="http://schemas.microsoft.com/office/drawing/2014/main" id="{E37741FC-06CC-954D-CCE4-5EB7BE0B79AA}"/>
              </a:ext>
            </a:extLst>
          </p:cNvPr>
          <p:cNvSpPr txBox="1"/>
          <p:nvPr/>
        </p:nvSpPr>
        <p:spPr>
          <a:xfrm>
            <a:off x="3646371" y="2708920"/>
            <a:ext cx="1419754" cy="1938992"/>
          </a:xfrm>
          <a:prstGeom prst="rect">
            <a:avLst/>
          </a:prstGeom>
          <a:noFill/>
        </p:spPr>
        <p:txBody>
          <a:bodyPr wrap="square" rtlCol="0">
            <a:spAutoFit/>
          </a:bodyPr>
          <a:lstStyle/>
          <a:p>
            <a:pPr algn="ctr"/>
            <a:endParaRPr lang="en-US" sz="2000" b="1">
              <a:solidFill>
                <a:schemeClr val="bg1"/>
              </a:solidFill>
              <a:latin typeface="+mj-lt"/>
            </a:endParaRPr>
          </a:p>
          <a:p>
            <a:pPr algn="ctr"/>
            <a:endParaRPr lang="en-US" sz="2000" b="1">
              <a:solidFill>
                <a:schemeClr val="bg1"/>
              </a:solidFill>
              <a:latin typeface="+mj-lt"/>
            </a:endParaRPr>
          </a:p>
          <a:p>
            <a:pPr algn="ctr"/>
            <a:r>
              <a:rPr lang="en-US" sz="2000" b="1" u="sng">
                <a:solidFill>
                  <a:schemeClr val="bg1"/>
                </a:solidFill>
                <a:latin typeface="+mj-lt"/>
              </a:rPr>
              <a:t>WINTER</a:t>
            </a:r>
          </a:p>
          <a:p>
            <a:pPr algn="ctr"/>
            <a:r>
              <a:rPr lang="en-US" sz="2000">
                <a:solidFill>
                  <a:schemeClr val="bg1"/>
                </a:solidFill>
                <a:latin typeface="+mj-lt"/>
              </a:rPr>
              <a:t>Basketball</a:t>
            </a:r>
          </a:p>
          <a:p>
            <a:pPr algn="ctr"/>
            <a:r>
              <a:rPr lang="en-US" sz="2000">
                <a:solidFill>
                  <a:schemeClr val="bg1"/>
                </a:solidFill>
                <a:latin typeface="+mj-lt"/>
              </a:rPr>
              <a:t>Wrestling</a:t>
            </a:r>
          </a:p>
          <a:p>
            <a:endParaRPr lang="en-US" sz="2000">
              <a:solidFill>
                <a:schemeClr val="bg1"/>
              </a:solidFill>
            </a:endParaRPr>
          </a:p>
        </p:txBody>
      </p:sp>
      <p:sp>
        <p:nvSpPr>
          <p:cNvPr id="21" name="TextBox 20">
            <a:extLst>
              <a:ext uri="{FF2B5EF4-FFF2-40B4-BE49-F238E27FC236}">
                <a16:creationId xmlns:a16="http://schemas.microsoft.com/office/drawing/2014/main" id="{B1144D96-10C1-27E6-8706-A01A3F605E93}"/>
              </a:ext>
            </a:extLst>
          </p:cNvPr>
          <p:cNvSpPr txBox="1"/>
          <p:nvPr/>
        </p:nvSpPr>
        <p:spPr>
          <a:xfrm>
            <a:off x="6012160" y="3573016"/>
            <a:ext cx="1800200" cy="1323439"/>
          </a:xfrm>
          <a:prstGeom prst="rect">
            <a:avLst/>
          </a:prstGeom>
          <a:noFill/>
        </p:spPr>
        <p:txBody>
          <a:bodyPr wrap="square" rtlCol="0">
            <a:spAutoFit/>
          </a:bodyPr>
          <a:lstStyle/>
          <a:p>
            <a:pPr algn="ctr"/>
            <a:r>
              <a:rPr lang="en-US" sz="2000" b="1" u="sng">
                <a:solidFill>
                  <a:schemeClr val="bg1"/>
                </a:solidFill>
                <a:latin typeface="+mj-lt"/>
              </a:rPr>
              <a:t>SPRING</a:t>
            </a:r>
          </a:p>
          <a:p>
            <a:pPr algn="ctr"/>
            <a:r>
              <a:rPr lang="en-US" sz="2000">
                <a:solidFill>
                  <a:schemeClr val="bg1"/>
                </a:solidFill>
                <a:latin typeface="+mj-lt"/>
              </a:rPr>
              <a:t>Track and Field</a:t>
            </a:r>
          </a:p>
          <a:p>
            <a:pPr algn="ctr"/>
            <a:r>
              <a:rPr lang="en-US" sz="2000">
                <a:solidFill>
                  <a:schemeClr val="bg1"/>
                </a:solidFill>
                <a:latin typeface="+mj-lt"/>
              </a:rPr>
              <a:t>Rugby</a:t>
            </a:r>
          </a:p>
          <a:p>
            <a:pPr algn="ctr"/>
            <a:r>
              <a:rPr lang="en-US" sz="2000">
                <a:solidFill>
                  <a:schemeClr val="bg1"/>
                </a:solidFill>
                <a:latin typeface="+mj-lt"/>
              </a:rPr>
              <a:t>Soccer</a:t>
            </a:r>
          </a:p>
        </p:txBody>
      </p:sp>
      <p:pic>
        <p:nvPicPr>
          <p:cNvPr id="3074" name="Picture 2">
            <a:extLst>
              <a:ext uri="{FF2B5EF4-FFF2-40B4-BE49-F238E27FC236}">
                <a16:creationId xmlns:a16="http://schemas.microsoft.com/office/drawing/2014/main" id="{DCE94453-3F91-A57C-D3ED-1D3B45C15D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841" y="4896455"/>
            <a:ext cx="2272714" cy="18656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A person swimming in a pool&#10;&#10;Description automatically generated with medium confidence">
            <a:extLst>
              <a:ext uri="{FF2B5EF4-FFF2-40B4-BE49-F238E27FC236}">
                <a16:creationId xmlns:a16="http://schemas.microsoft.com/office/drawing/2014/main" id="{4C901B48-6092-84B4-A752-9108F4F224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706" y="1684979"/>
            <a:ext cx="2284095" cy="1343025"/>
          </a:xfrm>
          <a:prstGeom prst="rect">
            <a:avLst/>
          </a:prstGeom>
        </p:spPr>
      </p:pic>
      <p:pic>
        <p:nvPicPr>
          <p:cNvPr id="23" name="Picture 22" descr="A group of people playing baseball&#10;&#10;Description automatically generated with medium confidence">
            <a:extLst>
              <a:ext uri="{FF2B5EF4-FFF2-40B4-BE49-F238E27FC236}">
                <a16:creationId xmlns:a16="http://schemas.microsoft.com/office/drawing/2014/main" id="{592F1F5C-3E60-E284-553C-9C683140C0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3616" y="1866900"/>
            <a:ext cx="3048635" cy="1562100"/>
          </a:xfrm>
          <a:prstGeom prst="rect">
            <a:avLst/>
          </a:prstGeom>
        </p:spPr>
      </p:pic>
      <p:pic>
        <p:nvPicPr>
          <p:cNvPr id="24" name="Picture 23">
            <a:extLst>
              <a:ext uri="{FF2B5EF4-FFF2-40B4-BE49-F238E27FC236}">
                <a16:creationId xmlns:a16="http://schemas.microsoft.com/office/drawing/2014/main" id="{2E5AE553-24A7-806A-F372-804E8340D3EA}"/>
              </a:ext>
            </a:extLst>
          </p:cNvPr>
          <p:cNvPicPr>
            <a:picLocks noChangeAspect="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3068294" y="4249356"/>
            <a:ext cx="3323050" cy="2374619"/>
          </a:xfrm>
          <a:prstGeom prst="rect">
            <a:avLst/>
          </a:prstGeom>
          <a:noFill/>
          <a:ln>
            <a:noFill/>
          </a:ln>
          <a:effectLst>
            <a:outerShdw blurRad="50800" dist="38100" dir="2700000" algn="tl" rotWithShape="0">
              <a:prstClr val="black">
                <a:alpha val="40000"/>
              </a:prstClr>
            </a:outerShdw>
          </a:effectLst>
        </p:spPr>
      </p:pic>
      <p:pic>
        <p:nvPicPr>
          <p:cNvPr id="3076" name="Picture 4">
            <a:extLst>
              <a:ext uri="{FF2B5EF4-FFF2-40B4-BE49-F238E27FC236}">
                <a16:creationId xmlns:a16="http://schemas.microsoft.com/office/drawing/2014/main" id="{0DFE436E-C346-C7D3-5881-8DE8E417E71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86459" y="1420297"/>
            <a:ext cx="2703211" cy="186575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D2E61BAE-B277-929C-5BC0-9946E28A3B2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63395" y="4825477"/>
            <a:ext cx="2001961" cy="2009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251521" y="1628800"/>
            <a:ext cx="8641655" cy="496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90000"/>
              <a:buFont typeface="Wingdings" panose="05000000000000000000" pitchFamily="2" charset="2"/>
              <a:buChar char=""/>
              <a:defRPr sz="2400" b="1">
                <a:solidFill>
                  <a:schemeClr val="tx1"/>
                </a:solidFill>
                <a:latin typeface="Corbel" panose="020B0503020204020204" pitchFamily="34" charset="0"/>
                <a:ea typeface="ＭＳ Ｐゴシック"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200" b="1">
                <a:solidFill>
                  <a:schemeClr val="tx1"/>
                </a:solidFill>
                <a:latin typeface="Corbel" panose="020B0503020204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
              <a:defRPr sz="2000" b="1">
                <a:solidFill>
                  <a:schemeClr val="tx1"/>
                </a:solidFill>
                <a:latin typeface="Corbel" panose="020B0503020204020204" pitchFamily="34" charset="0"/>
                <a:ea typeface="ＭＳ Ｐゴシック" panose="020B0600070205080204" pitchFamily="34" charset="-128"/>
              </a:defRPr>
            </a:lvl3pPr>
            <a:lvl4pPr marL="1600200" indent="-228600">
              <a:spcBef>
                <a:spcPct val="20000"/>
              </a:spcBef>
              <a:buClr>
                <a:schemeClr val="accent2"/>
              </a:buClr>
              <a:buSzPct val="90000"/>
              <a:buFont typeface="Wingdings" panose="05000000000000000000" pitchFamily="2" charset="2"/>
              <a:buChar char=""/>
              <a:defRPr b="1">
                <a:solidFill>
                  <a:schemeClr val="tx1"/>
                </a:solidFill>
                <a:latin typeface="Corbel" panose="020B0503020204020204" pitchFamily="34" charset="0"/>
                <a:ea typeface="ＭＳ Ｐゴシック" panose="020B0600070205080204" pitchFamily="34" charset="-128"/>
              </a:defRPr>
            </a:lvl4pPr>
            <a:lvl5pPr marL="2057400" indent="-228600">
              <a:spcBef>
                <a:spcPct val="20000"/>
              </a:spcBef>
              <a:buClr>
                <a:schemeClr val="accent1"/>
              </a:buClr>
              <a:buSzPct val="90000"/>
              <a:buFont typeface="Wingdings" panose="05000000000000000000" pitchFamily="2" charset="2"/>
              <a:buChar char=""/>
              <a:defRPr b="1">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90000"/>
              <a:buFont typeface="Wingdings" panose="05000000000000000000" pitchFamily="2" charset="2"/>
              <a:buChar char=""/>
              <a:defRPr b="1">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90000"/>
              <a:buFont typeface="Wingdings" panose="05000000000000000000" pitchFamily="2" charset="2"/>
              <a:buChar char=""/>
              <a:defRPr b="1">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90000"/>
              <a:buFont typeface="Wingdings" panose="05000000000000000000" pitchFamily="2" charset="2"/>
              <a:buChar char=""/>
              <a:defRPr b="1">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90000"/>
              <a:buFont typeface="Wingdings" panose="05000000000000000000" pitchFamily="2" charset="2"/>
              <a:buChar char=""/>
              <a:defRPr b="1">
                <a:solidFill>
                  <a:schemeClr val="tx1"/>
                </a:solidFill>
                <a:latin typeface="Corbel" panose="020B0503020204020204" pitchFamily="34" charset="0"/>
                <a:ea typeface="ＭＳ Ｐゴシック" panose="020B0600070205080204" pitchFamily="34" charset="-128"/>
              </a:defRPr>
            </a:lvl9pPr>
          </a:lstStyle>
          <a:p>
            <a:pPr>
              <a:buFont typeface="Arial" panose="020B0604020202020204" pitchFamily="34" charset="0"/>
              <a:buChar char="•"/>
            </a:pPr>
            <a:r>
              <a:rPr lang="en-US">
                <a:solidFill>
                  <a:schemeClr val="bg1"/>
                </a:solidFill>
                <a:latin typeface="+mj-lt"/>
              </a:rPr>
              <a:t>Chess Club</a:t>
            </a:r>
          </a:p>
          <a:p>
            <a:pPr>
              <a:buFont typeface="Arial" panose="020B0604020202020204" pitchFamily="34" charset="0"/>
              <a:buChar char="•"/>
            </a:pPr>
            <a:r>
              <a:rPr lang="en-US">
                <a:solidFill>
                  <a:schemeClr val="bg1"/>
                </a:solidFill>
                <a:latin typeface="+mj-lt"/>
              </a:rPr>
              <a:t>Creative Writers Club</a:t>
            </a:r>
          </a:p>
          <a:p>
            <a:pPr>
              <a:buFont typeface="Arial" panose="020B0604020202020204" pitchFamily="34" charset="0"/>
              <a:buChar char="•"/>
            </a:pPr>
            <a:r>
              <a:rPr lang="en-US">
                <a:solidFill>
                  <a:schemeClr val="bg1"/>
                </a:solidFill>
                <a:latin typeface="+mj-lt"/>
              </a:rPr>
              <a:t>Culture Club</a:t>
            </a:r>
          </a:p>
          <a:p>
            <a:pPr>
              <a:buFont typeface="Arial" panose="020B0604020202020204" pitchFamily="34" charset="0"/>
              <a:buChar char="•"/>
            </a:pPr>
            <a:r>
              <a:rPr lang="en-US">
                <a:solidFill>
                  <a:schemeClr val="bg1"/>
                </a:solidFill>
                <a:latin typeface="+mj-lt"/>
              </a:rPr>
              <a:t>Dance Club</a:t>
            </a:r>
          </a:p>
          <a:p>
            <a:pPr>
              <a:buFont typeface="Arial" panose="020B0604020202020204" pitchFamily="34" charset="0"/>
              <a:buChar char="•"/>
            </a:pPr>
            <a:r>
              <a:rPr lang="en-US">
                <a:solidFill>
                  <a:schemeClr val="bg1"/>
                </a:solidFill>
                <a:latin typeface="+mj-lt"/>
              </a:rPr>
              <a:t>Games </a:t>
            </a:r>
          </a:p>
          <a:p>
            <a:pPr>
              <a:buFont typeface="Arial" panose="020B0604020202020204" pitchFamily="34" charset="0"/>
              <a:buChar char="•"/>
            </a:pPr>
            <a:r>
              <a:rPr lang="en-US">
                <a:solidFill>
                  <a:schemeClr val="bg1"/>
                </a:solidFill>
                <a:latin typeface="+mj-lt"/>
              </a:rPr>
              <a:t>Girls Club</a:t>
            </a:r>
          </a:p>
          <a:p>
            <a:pPr>
              <a:buFont typeface="Arial" panose="020B0604020202020204" pitchFamily="34" charset="0"/>
              <a:buChar char="•"/>
            </a:pPr>
            <a:r>
              <a:rPr lang="en-US">
                <a:solidFill>
                  <a:schemeClr val="bg1"/>
                </a:solidFill>
                <a:latin typeface="+mj-lt"/>
              </a:rPr>
              <a:t>GSA Club</a:t>
            </a:r>
          </a:p>
          <a:p>
            <a:pPr>
              <a:buFont typeface="Arial" panose="020B0604020202020204" pitchFamily="34" charset="0"/>
              <a:buChar char="•"/>
            </a:pPr>
            <a:r>
              <a:rPr lang="en-US">
                <a:solidFill>
                  <a:schemeClr val="bg1"/>
                </a:solidFill>
                <a:latin typeface="+mj-lt"/>
              </a:rPr>
              <a:t>Guitar Club</a:t>
            </a:r>
          </a:p>
          <a:p>
            <a:pPr>
              <a:buFont typeface="Arial" panose="020B0604020202020204" pitchFamily="34" charset="0"/>
              <a:buChar char="•"/>
            </a:pPr>
            <a:r>
              <a:rPr lang="en-US">
                <a:solidFill>
                  <a:schemeClr val="bg1"/>
                </a:solidFill>
                <a:latin typeface="+mj-lt"/>
              </a:rPr>
              <a:t>Ping Pong Club</a:t>
            </a:r>
          </a:p>
          <a:p>
            <a:pPr>
              <a:buFont typeface="Arial" panose="020B0604020202020204" pitchFamily="34" charset="0"/>
              <a:buChar char="•"/>
            </a:pPr>
            <a:r>
              <a:rPr lang="en-US">
                <a:solidFill>
                  <a:schemeClr val="bg1"/>
                </a:solidFill>
                <a:latin typeface="+mj-lt"/>
              </a:rPr>
              <a:t>Key Club</a:t>
            </a:r>
          </a:p>
          <a:p>
            <a:pPr marL="0" indent="0" algn="ctr">
              <a:buNone/>
            </a:pPr>
            <a:r>
              <a:rPr lang="en-GB" altLang="en-US">
                <a:solidFill>
                  <a:schemeClr val="bg1"/>
                </a:solidFill>
                <a:effectLst>
                  <a:outerShdw blurRad="38100" dist="38100" dir="2700000" algn="tl">
                    <a:srgbClr val="000000">
                      <a:alpha val="43137"/>
                    </a:srgbClr>
                  </a:outerShdw>
                </a:effectLst>
              </a:rPr>
              <a:t>SIGN UP FOR A CLUB AT OUR CLUB FAIR-LUNCH TIME  </a:t>
            </a:r>
          </a:p>
        </p:txBody>
      </p:sp>
      <p:sp>
        <p:nvSpPr>
          <p:cNvPr id="4" name="Rectangle 3"/>
          <p:cNvSpPr/>
          <p:nvPr/>
        </p:nvSpPr>
        <p:spPr>
          <a:xfrm>
            <a:off x="1908175" y="520700"/>
            <a:ext cx="6264275" cy="830263"/>
          </a:xfrm>
          <a:prstGeom prst="rect">
            <a:avLst/>
          </a:prstGeom>
        </p:spPr>
        <p:txBody>
          <a:bodyPr>
            <a:spAutoFit/>
          </a:bodyPr>
          <a:lstStyle/>
          <a:p>
            <a:pPr>
              <a:defRPr/>
            </a:pPr>
            <a:r>
              <a:rPr lang="en-US" sz="4800" b="1" u="sng">
                <a:solidFill>
                  <a:schemeClr val="bg1"/>
                </a:solidFill>
                <a:latin typeface="+mn-lt"/>
                <a:ea typeface="ＭＳ Ｐゴシック" charset="-128"/>
              </a:rPr>
              <a:t>Extra Curricular Clubs</a:t>
            </a:r>
            <a:endParaRPr lang="en-US" sz="4800" b="1">
              <a:latin typeface="+mn-lt"/>
              <a:ea typeface="ＭＳ Ｐゴシック" charset="-128"/>
            </a:endParaRPr>
          </a:p>
        </p:txBody>
      </p:sp>
      <p:pic>
        <p:nvPicPr>
          <p:cNvPr id="2" name="Picture 1" descr="Logo&#10;&#10;Description automatically generated">
            <a:extLst>
              <a:ext uri="{FF2B5EF4-FFF2-40B4-BE49-F238E27FC236}">
                <a16:creationId xmlns:a16="http://schemas.microsoft.com/office/drawing/2014/main" id="{00207E3F-E269-56B0-BF2F-36AF47A619C2}"/>
              </a:ext>
            </a:extLst>
          </p:cNvPr>
          <p:cNvPicPr>
            <a:picLocks noChangeAspect="1"/>
          </p:cNvPicPr>
          <p:nvPr/>
        </p:nvPicPr>
        <p:blipFill>
          <a:blip r:embed="rId3"/>
          <a:stretch>
            <a:fillRect/>
          </a:stretch>
        </p:blipFill>
        <p:spPr>
          <a:xfrm>
            <a:off x="251521" y="376708"/>
            <a:ext cx="1152128" cy="1053775"/>
          </a:xfrm>
          <a:prstGeom prst="rect">
            <a:avLst/>
          </a:prstGeom>
        </p:spPr>
      </p:pic>
      <p:sp>
        <p:nvSpPr>
          <p:cNvPr id="3" name="TextBox 2">
            <a:extLst>
              <a:ext uri="{FF2B5EF4-FFF2-40B4-BE49-F238E27FC236}">
                <a16:creationId xmlns:a16="http://schemas.microsoft.com/office/drawing/2014/main" id="{4869A808-E3D5-DDAD-68ED-635C9C458FA5}"/>
              </a:ext>
            </a:extLst>
          </p:cNvPr>
          <p:cNvSpPr txBox="1"/>
          <p:nvPr/>
        </p:nvSpPr>
        <p:spPr>
          <a:xfrm>
            <a:off x="4788024" y="1844824"/>
            <a:ext cx="4176464" cy="4016484"/>
          </a:xfrm>
          <a:prstGeom prst="rect">
            <a:avLst/>
          </a:prstGeom>
          <a:noFill/>
        </p:spPr>
        <p:txBody>
          <a:bodyPr wrap="square" rtlCol="0">
            <a:spAutoFit/>
          </a:bodyPr>
          <a:lstStyle/>
          <a:p>
            <a:pPr marL="342900" indent="-342900">
              <a:buClr>
                <a:srgbClr val="FFC000"/>
              </a:buClr>
              <a:buFont typeface="Arial" panose="020B0604020202020204" pitchFamily="34" charset="0"/>
              <a:buChar char="•"/>
            </a:pPr>
            <a:r>
              <a:rPr lang="en-US" sz="2400" b="1">
                <a:solidFill>
                  <a:schemeClr val="bg1"/>
                </a:solidFill>
                <a:latin typeface="+mj-lt"/>
              </a:rPr>
              <a:t>Improv Club</a:t>
            </a:r>
          </a:p>
          <a:p>
            <a:pPr marL="342900" indent="-342900">
              <a:spcBef>
                <a:spcPts val="600"/>
              </a:spcBef>
              <a:buClr>
                <a:srgbClr val="FFC000"/>
              </a:buClr>
              <a:buFont typeface="Arial" panose="020B0604020202020204" pitchFamily="34" charset="0"/>
              <a:buChar char="•"/>
            </a:pPr>
            <a:r>
              <a:rPr lang="en-US" sz="2400" b="1">
                <a:solidFill>
                  <a:schemeClr val="bg1"/>
                </a:solidFill>
                <a:latin typeface="+mj-lt"/>
              </a:rPr>
              <a:t>Wellness Club</a:t>
            </a:r>
          </a:p>
          <a:p>
            <a:pPr marL="342900" indent="-342900">
              <a:spcBef>
                <a:spcPts val="600"/>
              </a:spcBef>
              <a:buClr>
                <a:srgbClr val="FFC000"/>
              </a:buClr>
              <a:buFont typeface="Arial" panose="020B0604020202020204" pitchFamily="34" charset="0"/>
              <a:buChar char="•"/>
            </a:pPr>
            <a:r>
              <a:rPr lang="en-US" sz="2400" b="1">
                <a:solidFill>
                  <a:schemeClr val="bg1"/>
                </a:solidFill>
                <a:latin typeface="+mj-lt"/>
              </a:rPr>
              <a:t>Knitting Club</a:t>
            </a:r>
          </a:p>
          <a:p>
            <a:pPr marL="342900" indent="-342900">
              <a:spcBef>
                <a:spcPts val="600"/>
              </a:spcBef>
              <a:buClr>
                <a:srgbClr val="FFC000"/>
              </a:buClr>
              <a:buFont typeface="Arial" panose="020B0604020202020204" pitchFamily="34" charset="0"/>
              <a:buChar char="•"/>
            </a:pPr>
            <a:r>
              <a:rPr lang="en-US" sz="2400" b="1">
                <a:solidFill>
                  <a:schemeClr val="bg1"/>
                </a:solidFill>
                <a:latin typeface="+mj-lt"/>
              </a:rPr>
              <a:t>Soccer Club</a:t>
            </a:r>
          </a:p>
          <a:p>
            <a:pPr marL="342900" indent="-342900">
              <a:spcBef>
                <a:spcPts val="600"/>
              </a:spcBef>
              <a:buClr>
                <a:srgbClr val="FFC000"/>
              </a:buClr>
              <a:buFont typeface="Arial" panose="020B0604020202020204" pitchFamily="34" charset="0"/>
              <a:buChar char="•"/>
            </a:pPr>
            <a:r>
              <a:rPr lang="en-US" sz="2400" b="1">
                <a:solidFill>
                  <a:schemeClr val="bg1"/>
                </a:solidFill>
                <a:latin typeface="+mj-lt"/>
              </a:rPr>
              <a:t>Green Team</a:t>
            </a:r>
          </a:p>
          <a:p>
            <a:pPr marL="342900" indent="-342900">
              <a:spcBef>
                <a:spcPts val="600"/>
              </a:spcBef>
              <a:buClr>
                <a:srgbClr val="FFC000"/>
              </a:buClr>
              <a:buFont typeface="Arial" panose="020B0604020202020204" pitchFamily="34" charset="0"/>
              <a:buChar char="•"/>
            </a:pPr>
            <a:r>
              <a:rPr lang="en-US" sz="2400" b="1">
                <a:solidFill>
                  <a:schemeClr val="bg1"/>
                </a:solidFill>
                <a:latin typeface="+mj-lt"/>
              </a:rPr>
              <a:t>Model UN</a:t>
            </a:r>
          </a:p>
          <a:p>
            <a:pPr marL="342900" indent="-342900">
              <a:spcBef>
                <a:spcPts val="600"/>
              </a:spcBef>
              <a:buClr>
                <a:srgbClr val="FFC000"/>
              </a:buClr>
              <a:buFont typeface="Arial" panose="020B0604020202020204" pitchFamily="34" charset="0"/>
              <a:buChar char="•"/>
            </a:pPr>
            <a:r>
              <a:rPr lang="en-US" sz="2400" b="1">
                <a:solidFill>
                  <a:schemeClr val="bg1"/>
                </a:solidFill>
                <a:latin typeface="+mj-lt"/>
              </a:rPr>
              <a:t>Drama Club</a:t>
            </a:r>
          </a:p>
          <a:p>
            <a:pPr marL="342900" indent="-342900">
              <a:spcBef>
                <a:spcPts val="600"/>
              </a:spcBef>
              <a:buClr>
                <a:srgbClr val="FFC000"/>
              </a:buClr>
              <a:buFont typeface="Arial" panose="020B0604020202020204" pitchFamily="34" charset="0"/>
              <a:buChar char="•"/>
            </a:pPr>
            <a:r>
              <a:rPr lang="en-US" sz="2400" b="1">
                <a:solidFill>
                  <a:schemeClr val="bg1"/>
                </a:solidFill>
                <a:latin typeface="+mj-lt"/>
              </a:rPr>
              <a:t>Benevolent Nerds Society (after school tutors)</a:t>
            </a:r>
          </a:p>
        </p:txBody>
      </p:sp>
      <p:pic>
        <p:nvPicPr>
          <p:cNvPr id="5" name="Picture 2" descr="GCPS Clubs - Glen Cairn PS">
            <a:extLst>
              <a:ext uri="{FF2B5EF4-FFF2-40B4-BE49-F238E27FC236}">
                <a16:creationId xmlns:a16="http://schemas.microsoft.com/office/drawing/2014/main" id="{CB20E438-0E54-3F87-1C60-0B5267D29C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52951">
            <a:off x="2149616" y="2889003"/>
            <a:ext cx="2481041" cy="1836250"/>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z="7500" u="sng">
                <a:solidFill>
                  <a:schemeClr val="bg1"/>
                </a:solidFill>
                <a:effectLst/>
                <a:ea typeface="+mj-ea"/>
              </a:rPr>
              <a:t>Best Year Yet</a:t>
            </a:r>
            <a:r>
              <a:rPr lang="en-US" sz="7500">
                <a:solidFill>
                  <a:schemeClr val="bg1"/>
                </a:solidFill>
                <a:effectLst/>
                <a:ea typeface="+mj-ea"/>
              </a:rPr>
              <a:t>!</a:t>
            </a:r>
            <a:endParaRPr lang="en-US" sz="7500" u="sng">
              <a:solidFill>
                <a:schemeClr val="bg1"/>
              </a:solidFill>
              <a:effectLst/>
              <a:ea typeface="+mj-ea"/>
            </a:endParaRPr>
          </a:p>
        </p:txBody>
      </p:sp>
      <p:sp>
        <p:nvSpPr>
          <p:cNvPr id="73731" name="Rectangle 3"/>
          <p:cNvSpPr>
            <a:spLocks noGrp="1" noChangeArrowheads="1"/>
          </p:cNvSpPr>
          <p:nvPr>
            <p:ph idx="1"/>
          </p:nvPr>
        </p:nvSpPr>
        <p:spPr bwMode="auto">
          <a:xfrm>
            <a:off x="1115616" y="1844825"/>
            <a:ext cx="6707188" cy="1584176"/>
          </a:xfrm>
        </p:spPr>
        <p:txBody>
          <a:bodyPr>
            <a:normAutofit/>
          </a:bodyPr>
          <a:lstStyle/>
          <a:p>
            <a:pPr marL="0" indent="0" algn="ctr">
              <a:buFont typeface="Wingdings" panose="05000000000000000000" pitchFamily="2" charset="2"/>
              <a:buNone/>
              <a:defRPr/>
            </a:pPr>
            <a:r>
              <a:rPr lang="en-US" sz="6300">
                <a:solidFill>
                  <a:schemeClr val="bg1"/>
                </a:solidFill>
                <a:effectLst/>
              </a:rPr>
              <a:t>Grad 2027! </a:t>
            </a:r>
          </a:p>
          <a:p>
            <a:pPr>
              <a:defRPr/>
            </a:pPr>
            <a:endParaRPr lang="en-US"/>
          </a:p>
          <a:p>
            <a:pPr eaLnBrk="1" hangingPunct="1">
              <a:lnSpc>
                <a:spcPct val="90000"/>
              </a:lnSpc>
              <a:defRPr/>
            </a:pPr>
            <a:endParaRPr lang="en-US">
              <a:solidFill>
                <a:srgbClr val="0070C0"/>
              </a:solidFill>
              <a:effectLst/>
              <a:ea typeface="ＭＳ Ｐゴシック" pitchFamily="34" charset="-128"/>
            </a:endParaRPr>
          </a:p>
        </p:txBody>
      </p:sp>
      <p:pic>
        <p:nvPicPr>
          <p:cNvPr id="2" name="Picture 1" descr="Logo&#10;&#10;Description automatically generated">
            <a:extLst>
              <a:ext uri="{FF2B5EF4-FFF2-40B4-BE49-F238E27FC236}">
                <a16:creationId xmlns:a16="http://schemas.microsoft.com/office/drawing/2014/main" id="{6FC8475A-67A8-CBFD-E8AF-104164709EB9}"/>
              </a:ext>
            </a:extLst>
          </p:cNvPr>
          <p:cNvPicPr>
            <a:picLocks noChangeAspect="1"/>
          </p:cNvPicPr>
          <p:nvPr/>
        </p:nvPicPr>
        <p:blipFill>
          <a:blip r:embed="rId3"/>
          <a:stretch>
            <a:fillRect/>
          </a:stretch>
        </p:blipFill>
        <p:spPr>
          <a:xfrm>
            <a:off x="251521" y="376708"/>
            <a:ext cx="1152128" cy="1053775"/>
          </a:xfrm>
          <a:prstGeom prst="rect">
            <a:avLst/>
          </a:prstGeom>
        </p:spPr>
      </p:pic>
      <p:pic>
        <p:nvPicPr>
          <p:cNvPr id="1026" name="Picture 2" descr="H.S. Football: Irons Spearheads Stateside Blowout For Mouat | Abbotsford  News">
            <a:extLst>
              <a:ext uri="{FF2B5EF4-FFF2-40B4-BE49-F238E27FC236}">
                <a16:creationId xmlns:a16="http://schemas.microsoft.com/office/drawing/2014/main" id="{27F5857D-20A9-E82D-6ADE-F7389F0483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0924" y="3435897"/>
            <a:ext cx="276225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Teamwork | Psychology Today Canada">
            <a:extLst>
              <a:ext uri="{FF2B5EF4-FFF2-40B4-BE49-F238E27FC236}">
                <a16:creationId xmlns:a16="http://schemas.microsoft.com/office/drawing/2014/main" id="{BC8F142A-EF14-1CE3-F231-C0A6F2C8C5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00133">
            <a:off x="4747279" y="4221689"/>
            <a:ext cx="2760902" cy="1376496"/>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1DC23-BEE9-F08F-EEA0-7ABBAA151F21}"/>
              </a:ext>
            </a:extLst>
          </p:cNvPr>
          <p:cNvSpPr>
            <a:spLocks noGrp="1"/>
          </p:cNvSpPr>
          <p:nvPr>
            <p:ph type="title"/>
          </p:nvPr>
        </p:nvSpPr>
        <p:spPr/>
        <p:txBody>
          <a:bodyPr/>
          <a:lstStyle/>
          <a:p>
            <a:r>
              <a:rPr lang="en-US" u="sng">
                <a:solidFill>
                  <a:schemeClr val="bg1"/>
                </a:solidFill>
                <a:effectLst/>
              </a:rPr>
              <a:t>Introductions</a:t>
            </a:r>
            <a:endParaRPr lang="en-CA" u="sng">
              <a:solidFill>
                <a:schemeClr val="bg1"/>
              </a:solidFill>
              <a:effectLst/>
            </a:endParaRPr>
          </a:p>
        </p:txBody>
      </p:sp>
      <p:sp>
        <p:nvSpPr>
          <p:cNvPr id="3" name="Content Placeholder 2">
            <a:extLst>
              <a:ext uri="{FF2B5EF4-FFF2-40B4-BE49-F238E27FC236}">
                <a16:creationId xmlns:a16="http://schemas.microsoft.com/office/drawing/2014/main" id="{B3C3DD2D-F279-7D38-86AC-98CA3F6D2C34}"/>
              </a:ext>
            </a:extLst>
          </p:cNvPr>
          <p:cNvSpPr>
            <a:spLocks noGrp="1"/>
          </p:cNvSpPr>
          <p:nvPr>
            <p:ph idx="1"/>
          </p:nvPr>
        </p:nvSpPr>
        <p:spPr>
          <a:xfrm>
            <a:off x="457200" y="2057400"/>
            <a:ext cx="3377936" cy="4423892"/>
          </a:xfrm>
        </p:spPr>
        <p:txBody>
          <a:bodyPr>
            <a:normAutofit fontScale="92500" lnSpcReduction="10000"/>
          </a:bodyPr>
          <a:lstStyle/>
          <a:p>
            <a:r>
              <a:rPr lang="en-US">
                <a:solidFill>
                  <a:schemeClr val="bg1"/>
                </a:solidFill>
                <a:effectLst/>
              </a:rPr>
              <a:t>Linda </a:t>
            </a:r>
            <a:r>
              <a:rPr lang="en-US" err="1">
                <a:solidFill>
                  <a:schemeClr val="bg1"/>
                </a:solidFill>
                <a:effectLst/>
              </a:rPr>
              <a:t>Pollastretti</a:t>
            </a:r>
            <a:r>
              <a:rPr lang="en-US">
                <a:solidFill>
                  <a:schemeClr val="bg1"/>
                </a:solidFill>
                <a:effectLst/>
              </a:rPr>
              <a:t>- Principal</a:t>
            </a:r>
          </a:p>
          <a:p>
            <a:r>
              <a:rPr lang="en-US">
                <a:solidFill>
                  <a:schemeClr val="bg1"/>
                </a:solidFill>
                <a:effectLst/>
              </a:rPr>
              <a:t>Paula Thompson-    Acting Vice Principal                (last name A-F)</a:t>
            </a:r>
          </a:p>
          <a:p>
            <a:r>
              <a:rPr lang="en-US">
                <a:solidFill>
                  <a:schemeClr val="bg1"/>
                </a:solidFill>
                <a:effectLst/>
              </a:rPr>
              <a:t>Baljeet Gill-                   Vice Principal                         (last name G-N)</a:t>
            </a:r>
          </a:p>
          <a:p>
            <a:r>
              <a:rPr lang="en-US">
                <a:solidFill>
                  <a:schemeClr val="bg1"/>
                </a:solidFill>
                <a:effectLst/>
              </a:rPr>
              <a:t>Soraya Rajabally-        Vice Principal               (last name O-Z)</a:t>
            </a:r>
            <a:endParaRPr lang="en-CA">
              <a:solidFill>
                <a:schemeClr val="bg1"/>
              </a:solidFill>
              <a:effectLst/>
            </a:endParaRPr>
          </a:p>
        </p:txBody>
      </p:sp>
      <p:pic>
        <p:nvPicPr>
          <p:cNvPr id="4" name="Picture 3" descr="Logo&#10;&#10;Description automatically generated">
            <a:extLst>
              <a:ext uri="{FF2B5EF4-FFF2-40B4-BE49-F238E27FC236}">
                <a16:creationId xmlns:a16="http://schemas.microsoft.com/office/drawing/2014/main" id="{9AE1C556-FE22-19DB-27EF-8D42B99839AC}"/>
              </a:ext>
            </a:extLst>
          </p:cNvPr>
          <p:cNvPicPr>
            <a:picLocks noChangeAspect="1"/>
          </p:cNvPicPr>
          <p:nvPr/>
        </p:nvPicPr>
        <p:blipFill>
          <a:blip r:embed="rId2"/>
          <a:stretch>
            <a:fillRect/>
          </a:stretch>
        </p:blipFill>
        <p:spPr>
          <a:xfrm>
            <a:off x="251521" y="376708"/>
            <a:ext cx="1152128" cy="1053775"/>
          </a:xfrm>
          <a:prstGeom prst="rect">
            <a:avLst/>
          </a:prstGeom>
        </p:spPr>
      </p:pic>
      <p:pic>
        <p:nvPicPr>
          <p:cNvPr id="5" name="Picture 4" descr="A person sitting at a desk&#10;&#10;Description automatically generated with medium confidence">
            <a:extLst>
              <a:ext uri="{FF2B5EF4-FFF2-40B4-BE49-F238E27FC236}">
                <a16:creationId xmlns:a16="http://schemas.microsoft.com/office/drawing/2014/main" id="{A807DB02-F8BF-0F40-98E0-0585A3D5FB46}"/>
              </a:ext>
            </a:extLst>
          </p:cNvPr>
          <p:cNvPicPr>
            <a:picLocks noChangeAspect="1"/>
          </p:cNvPicPr>
          <p:nvPr/>
        </p:nvPicPr>
        <p:blipFill>
          <a:blip r:embed="rId3"/>
          <a:stretch>
            <a:fillRect/>
          </a:stretch>
        </p:blipFill>
        <p:spPr>
          <a:xfrm rot="437231">
            <a:off x="4349437" y="1909353"/>
            <a:ext cx="1383280" cy="1815353"/>
          </a:xfrm>
          <a:prstGeom prst="rect">
            <a:avLst/>
          </a:prstGeom>
        </p:spPr>
      </p:pic>
      <p:pic>
        <p:nvPicPr>
          <p:cNvPr id="6" name="Picture 5" descr="A person with a beard and mustache&#10;&#10;Description automatically generated with low confidence">
            <a:extLst>
              <a:ext uri="{FF2B5EF4-FFF2-40B4-BE49-F238E27FC236}">
                <a16:creationId xmlns:a16="http://schemas.microsoft.com/office/drawing/2014/main" id="{65B54829-A34C-92E2-928C-30565AE7A978}"/>
              </a:ext>
            </a:extLst>
          </p:cNvPr>
          <p:cNvPicPr>
            <a:picLocks noChangeAspect="1"/>
          </p:cNvPicPr>
          <p:nvPr/>
        </p:nvPicPr>
        <p:blipFill>
          <a:blip r:embed="rId4"/>
          <a:stretch>
            <a:fillRect/>
          </a:stretch>
        </p:blipFill>
        <p:spPr>
          <a:xfrm rot="408680">
            <a:off x="3644198" y="3896361"/>
            <a:ext cx="1383279" cy="1962658"/>
          </a:xfrm>
          <a:prstGeom prst="rect">
            <a:avLst/>
          </a:prstGeom>
        </p:spPr>
      </p:pic>
      <p:pic>
        <p:nvPicPr>
          <p:cNvPr id="7" name="Picture 6" descr="A person taking a selfie&#10;&#10;Description automatically generated">
            <a:extLst>
              <a:ext uri="{FF2B5EF4-FFF2-40B4-BE49-F238E27FC236}">
                <a16:creationId xmlns:a16="http://schemas.microsoft.com/office/drawing/2014/main" id="{598968A5-5EC9-E7D3-1AE7-AF5EC76266D9}"/>
              </a:ext>
            </a:extLst>
          </p:cNvPr>
          <p:cNvPicPr>
            <a:picLocks noChangeAspect="1"/>
          </p:cNvPicPr>
          <p:nvPr/>
        </p:nvPicPr>
        <p:blipFill>
          <a:blip r:embed="rId5"/>
          <a:stretch>
            <a:fillRect/>
          </a:stretch>
        </p:blipFill>
        <p:spPr>
          <a:xfrm rot="6237289">
            <a:off x="5766970" y="4896128"/>
            <a:ext cx="1962658" cy="1474536"/>
          </a:xfrm>
          <a:prstGeom prst="rect">
            <a:avLst/>
          </a:prstGeom>
        </p:spPr>
      </p:pic>
      <p:pic>
        <p:nvPicPr>
          <p:cNvPr id="8" name="Picture 7" descr="A person holding a cup&#10;&#10;Description automatically generated with low confidence">
            <a:extLst>
              <a:ext uri="{FF2B5EF4-FFF2-40B4-BE49-F238E27FC236}">
                <a16:creationId xmlns:a16="http://schemas.microsoft.com/office/drawing/2014/main" id="{FC536B9F-D548-0759-72FB-781B72CF72B1}"/>
              </a:ext>
            </a:extLst>
          </p:cNvPr>
          <p:cNvPicPr>
            <a:picLocks noChangeAspect="1"/>
          </p:cNvPicPr>
          <p:nvPr/>
        </p:nvPicPr>
        <p:blipFill>
          <a:blip r:embed="rId6"/>
          <a:stretch>
            <a:fillRect/>
          </a:stretch>
        </p:blipFill>
        <p:spPr>
          <a:xfrm rot="363209">
            <a:off x="6535704" y="2272042"/>
            <a:ext cx="1606644" cy="1846385"/>
          </a:xfrm>
          <a:prstGeom prst="rect">
            <a:avLst/>
          </a:prstGeom>
        </p:spPr>
      </p:pic>
    </p:spTree>
    <p:extLst>
      <p:ext uri="{BB962C8B-B14F-4D97-AF65-F5344CB8AC3E}">
        <p14:creationId xmlns:p14="http://schemas.microsoft.com/office/powerpoint/2010/main" val="1036127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986F7-D300-2D12-A129-F0BA07E22B5E}"/>
              </a:ext>
            </a:extLst>
          </p:cNvPr>
          <p:cNvSpPr>
            <a:spLocks noGrp="1"/>
          </p:cNvSpPr>
          <p:nvPr>
            <p:ph type="title"/>
          </p:nvPr>
        </p:nvSpPr>
        <p:spPr/>
        <p:txBody>
          <a:bodyPr/>
          <a:lstStyle/>
          <a:p>
            <a:r>
              <a:rPr lang="en-US">
                <a:solidFill>
                  <a:schemeClr val="bg1"/>
                </a:solidFill>
                <a:effectLst/>
              </a:rPr>
              <a:t>Q &amp; A</a:t>
            </a:r>
            <a:endParaRPr lang="en-CA">
              <a:solidFill>
                <a:schemeClr val="bg1"/>
              </a:solidFill>
              <a:effectLst/>
            </a:endParaRPr>
          </a:p>
        </p:txBody>
      </p:sp>
      <p:pic>
        <p:nvPicPr>
          <p:cNvPr id="4" name="Picture 3" descr="Logo&#10;&#10;Description automatically generated">
            <a:extLst>
              <a:ext uri="{FF2B5EF4-FFF2-40B4-BE49-F238E27FC236}">
                <a16:creationId xmlns:a16="http://schemas.microsoft.com/office/drawing/2014/main" id="{E6D3841E-6BBD-1105-B6DE-DB33DD9B7D21}"/>
              </a:ext>
            </a:extLst>
          </p:cNvPr>
          <p:cNvPicPr>
            <a:picLocks noChangeAspect="1"/>
          </p:cNvPicPr>
          <p:nvPr/>
        </p:nvPicPr>
        <p:blipFill>
          <a:blip r:embed="rId2"/>
          <a:stretch>
            <a:fillRect/>
          </a:stretch>
        </p:blipFill>
        <p:spPr>
          <a:xfrm>
            <a:off x="251521" y="376708"/>
            <a:ext cx="1152128" cy="1053775"/>
          </a:xfrm>
          <a:prstGeom prst="rect">
            <a:avLst/>
          </a:prstGeom>
        </p:spPr>
      </p:pic>
      <p:pic>
        <p:nvPicPr>
          <p:cNvPr id="5" name="Content Placeholder 4" descr="A picture containing text&#10;&#10;Description automatically generated">
            <a:extLst>
              <a:ext uri="{FF2B5EF4-FFF2-40B4-BE49-F238E27FC236}">
                <a16:creationId xmlns:a16="http://schemas.microsoft.com/office/drawing/2014/main" id="{13170C80-0B9F-5EB7-5CDE-33039D4AB62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20543602">
            <a:off x="2649377" y="2251544"/>
            <a:ext cx="3328527" cy="3915478"/>
          </a:xfrm>
          <a:prstGeom prst="rect">
            <a:avLst/>
          </a:prstGeom>
          <a:ln w="76200">
            <a:solidFill>
              <a:schemeClr val="tx1"/>
            </a:solidFill>
          </a:ln>
        </p:spPr>
      </p:pic>
    </p:spTree>
    <p:extLst>
      <p:ext uri="{BB962C8B-B14F-4D97-AF65-F5344CB8AC3E}">
        <p14:creationId xmlns:p14="http://schemas.microsoft.com/office/powerpoint/2010/main" val="2068679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1DC23-BEE9-F08F-EEA0-7ABBAA151F21}"/>
              </a:ext>
            </a:extLst>
          </p:cNvPr>
          <p:cNvSpPr>
            <a:spLocks noGrp="1"/>
          </p:cNvSpPr>
          <p:nvPr>
            <p:ph type="title"/>
          </p:nvPr>
        </p:nvSpPr>
        <p:spPr/>
        <p:txBody>
          <a:bodyPr/>
          <a:lstStyle/>
          <a:p>
            <a:r>
              <a:rPr lang="en-US" u="sng">
                <a:solidFill>
                  <a:schemeClr val="bg1"/>
                </a:solidFill>
                <a:effectLst/>
              </a:rPr>
              <a:t>Introductions</a:t>
            </a:r>
            <a:endParaRPr lang="en-CA" u="sng">
              <a:solidFill>
                <a:schemeClr val="bg1"/>
              </a:solidFill>
              <a:effectLst/>
            </a:endParaRPr>
          </a:p>
        </p:txBody>
      </p:sp>
      <p:sp>
        <p:nvSpPr>
          <p:cNvPr id="3" name="Content Placeholder 2">
            <a:extLst>
              <a:ext uri="{FF2B5EF4-FFF2-40B4-BE49-F238E27FC236}">
                <a16:creationId xmlns:a16="http://schemas.microsoft.com/office/drawing/2014/main" id="{B3C3DD2D-F279-7D38-86AC-98CA3F6D2C34}"/>
              </a:ext>
            </a:extLst>
          </p:cNvPr>
          <p:cNvSpPr>
            <a:spLocks noGrp="1"/>
          </p:cNvSpPr>
          <p:nvPr>
            <p:ph idx="1"/>
          </p:nvPr>
        </p:nvSpPr>
        <p:spPr>
          <a:xfrm>
            <a:off x="457200" y="2057400"/>
            <a:ext cx="3377936" cy="4423892"/>
          </a:xfrm>
        </p:spPr>
        <p:txBody>
          <a:bodyPr>
            <a:normAutofit/>
          </a:bodyPr>
          <a:lstStyle/>
          <a:p>
            <a:pPr marL="0" indent="0">
              <a:buNone/>
            </a:pPr>
            <a:r>
              <a:rPr lang="en-US">
                <a:solidFill>
                  <a:schemeClr val="bg1"/>
                </a:solidFill>
                <a:effectLst/>
              </a:rPr>
              <a:t>COUNSELLORS</a:t>
            </a:r>
          </a:p>
          <a:p>
            <a:pPr>
              <a:buFont typeface="Wingdings" panose="05000000000000000000" pitchFamily="2" charset="2"/>
              <a:buChar char="§"/>
            </a:pPr>
            <a:r>
              <a:rPr lang="en-US">
                <a:solidFill>
                  <a:schemeClr val="bg1"/>
                </a:solidFill>
                <a:effectLst/>
              </a:rPr>
              <a:t>Paula Thompson     (last name A-F)</a:t>
            </a:r>
          </a:p>
          <a:p>
            <a:pPr>
              <a:buFont typeface="Wingdings" panose="05000000000000000000" pitchFamily="2" charset="2"/>
              <a:buChar char="§"/>
            </a:pPr>
            <a:r>
              <a:rPr lang="en-US">
                <a:solidFill>
                  <a:schemeClr val="bg1"/>
                </a:solidFill>
                <a:effectLst/>
              </a:rPr>
              <a:t>Lindsay McAleese (last name G-N)</a:t>
            </a:r>
          </a:p>
          <a:p>
            <a:pPr>
              <a:buFont typeface="Wingdings" panose="05000000000000000000" pitchFamily="2" charset="2"/>
              <a:buChar char="§"/>
            </a:pPr>
            <a:r>
              <a:rPr lang="en-US">
                <a:solidFill>
                  <a:schemeClr val="bg1"/>
                </a:solidFill>
                <a:effectLst/>
              </a:rPr>
              <a:t>Michelle Nyberg      (last name O-Z)</a:t>
            </a:r>
            <a:endParaRPr lang="en-CA">
              <a:solidFill>
                <a:schemeClr val="bg1"/>
              </a:solidFill>
              <a:effectLst/>
            </a:endParaRPr>
          </a:p>
        </p:txBody>
      </p:sp>
      <p:pic>
        <p:nvPicPr>
          <p:cNvPr id="4" name="Picture 3" descr="Logo&#10;&#10;Description automatically generated">
            <a:extLst>
              <a:ext uri="{FF2B5EF4-FFF2-40B4-BE49-F238E27FC236}">
                <a16:creationId xmlns:a16="http://schemas.microsoft.com/office/drawing/2014/main" id="{9AE1C556-FE22-19DB-27EF-8D42B99839AC}"/>
              </a:ext>
            </a:extLst>
          </p:cNvPr>
          <p:cNvPicPr>
            <a:picLocks noChangeAspect="1"/>
          </p:cNvPicPr>
          <p:nvPr/>
        </p:nvPicPr>
        <p:blipFill>
          <a:blip r:embed="rId2"/>
          <a:stretch>
            <a:fillRect/>
          </a:stretch>
        </p:blipFill>
        <p:spPr>
          <a:xfrm>
            <a:off x="251521" y="376708"/>
            <a:ext cx="1152128" cy="1053775"/>
          </a:xfrm>
          <a:prstGeom prst="rect">
            <a:avLst/>
          </a:prstGeom>
        </p:spPr>
      </p:pic>
      <p:pic>
        <p:nvPicPr>
          <p:cNvPr id="8" name="Picture 7" descr="A person wearing glasses&#10;&#10;Description automatically generated with low confidence">
            <a:extLst>
              <a:ext uri="{FF2B5EF4-FFF2-40B4-BE49-F238E27FC236}">
                <a16:creationId xmlns:a16="http://schemas.microsoft.com/office/drawing/2014/main" id="{9AA4CE86-4263-5381-09CD-EBCDBD826572}"/>
              </a:ext>
            </a:extLst>
          </p:cNvPr>
          <p:cNvPicPr>
            <a:picLocks noChangeAspect="1"/>
          </p:cNvPicPr>
          <p:nvPr/>
        </p:nvPicPr>
        <p:blipFill>
          <a:blip r:embed="rId3"/>
          <a:stretch>
            <a:fillRect/>
          </a:stretch>
        </p:blipFill>
        <p:spPr>
          <a:xfrm rot="250415">
            <a:off x="5796136" y="3007541"/>
            <a:ext cx="1606644" cy="1889168"/>
          </a:xfrm>
          <a:prstGeom prst="rect">
            <a:avLst/>
          </a:prstGeom>
        </p:spPr>
      </p:pic>
      <p:pic>
        <p:nvPicPr>
          <p:cNvPr id="9" name="Picture 8">
            <a:extLst>
              <a:ext uri="{FF2B5EF4-FFF2-40B4-BE49-F238E27FC236}">
                <a16:creationId xmlns:a16="http://schemas.microsoft.com/office/drawing/2014/main" id="{818D23A0-6F3B-4E26-8B2F-B4250318650C}"/>
              </a:ext>
            </a:extLst>
          </p:cNvPr>
          <p:cNvPicPr>
            <a:picLocks noChangeAspect="1"/>
          </p:cNvPicPr>
          <p:nvPr/>
        </p:nvPicPr>
        <p:blipFill>
          <a:blip r:embed="rId4"/>
          <a:stretch>
            <a:fillRect/>
          </a:stretch>
        </p:blipFill>
        <p:spPr>
          <a:xfrm rot="21088124">
            <a:off x="3713866" y="4691882"/>
            <a:ext cx="1433920" cy="1851491"/>
          </a:xfrm>
          <a:prstGeom prst="rect">
            <a:avLst/>
          </a:prstGeom>
        </p:spPr>
      </p:pic>
      <p:pic>
        <p:nvPicPr>
          <p:cNvPr id="10" name="Picture 9" descr="A person holding a cup&#10;&#10;Description automatically generated with low confidence">
            <a:extLst>
              <a:ext uri="{FF2B5EF4-FFF2-40B4-BE49-F238E27FC236}">
                <a16:creationId xmlns:a16="http://schemas.microsoft.com/office/drawing/2014/main" id="{056875BB-3BA6-C478-4E09-26CBF81DA294}"/>
              </a:ext>
            </a:extLst>
          </p:cNvPr>
          <p:cNvPicPr>
            <a:picLocks noChangeAspect="1"/>
          </p:cNvPicPr>
          <p:nvPr/>
        </p:nvPicPr>
        <p:blipFill>
          <a:blip r:embed="rId5"/>
          <a:stretch>
            <a:fillRect/>
          </a:stretch>
        </p:blipFill>
        <p:spPr>
          <a:xfrm rot="363209">
            <a:off x="3541142" y="1734872"/>
            <a:ext cx="1606644" cy="1846385"/>
          </a:xfrm>
          <a:prstGeom prst="rect">
            <a:avLst/>
          </a:prstGeom>
        </p:spPr>
      </p:pic>
    </p:spTree>
    <p:extLst>
      <p:ext uri="{BB962C8B-B14F-4D97-AF65-F5344CB8AC3E}">
        <p14:creationId xmlns:p14="http://schemas.microsoft.com/office/powerpoint/2010/main" val="2918370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FB396-C8E7-AC4A-1C4F-0DD8881F4B9F}"/>
              </a:ext>
            </a:extLst>
          </p:cNvPr>
          <p:cNvSpPr>
            <a:spLocks noGrp="1"/>
          </p:cNvSpPr>
          <p:nvPr>
            <p:ph type="title"/>
          </p:nvPr>
        </p:nvSpPr>
        <p:spPr>
          <a:xfrm>
            <a:off x="1403648" y="274638"/>
            <a:ext cx="7632847" cy="1143000"/>
          </a:xfrm>
        </p:spPr>
        <p:txBody>
          <a:bodyPr>
            <a:normAutofit/>
          </a:bodyPr>
          <a:lstStyle/>
          <a:p>
            <a:r>
              <a:rPr lang="en-US" sz="4400" u="sng">
                <a:solidFill>
                  <a:schemeClr val="bg1"/>
                </a:solidFill>
                <a:effectLst/>
              </a:rPr>
              <a:t>Middle School vs Highschool</a:t>
            </a:r>
            <a:endParaRPr lang="en-CA" sz="4400" u="sng">
              <a:solidFill>
                <a:schemeClr val="bg1"/>
              </a:solidFill>
              <a:effectLst/>
            </a:endParaRPr>
          </a:p>
        </p:txBody>
      </p:sp>
      <p:sp>
        <p:nvSpPr>
          <p:cNvPr id="3" name="Content Placeholder 2">
            <a:extLst>
              <a:ext uri="{FF2B5EF4-FFF2-40B4-BE49-F238E27FC236}">
                <a16:creationId xmlns:a16="http://schemas.microsoft.com/office/drawing/2014/main" id="{A9C08CF5-E8D8-03CD-5523-D53826151EE1}"/>
              </a:ext>
            </a:extLst>
          </p:cNvPr>
          <p:cNvSpPr>
            <a:spLocks noGrp="1"/>
          </p:cNvSpPr>
          <p:nvPr>
            <p:ph idx="1"/>
          </p:nvPr>
        </p:nvSpPr>
        <p:spPr/>
        <p:txBody>
          <a:bodyPr>
            <a:normAutofit fontScale="92500"/>
          </a:bodyPr>
          <a:lstStyle/>
          <a:p>
            <a:r>
              <a:rPr lang="en-US">
                <a:solidFill>
                  <a:schemeClr val="bg1"/>
                </a:solidFill>
                <a:effectLst/>
              </a:rPr>
              <a:t>Increasing freedom and responsibility</a:t>
            </a:r>
          </a:p>
          <a:p>
            <a:r>
              <a:rPr lang="en-US">
                <a:solidFill>
                  <a:schemeClr val="bg1"/>
                </a:solidFill>
                <a:effectLst/>
              </a:rPr>
              <a:t>Freedom to leave campus at lunch</a:t>
            </a:r>
          </a:p>
          <a:p>
            <a:r>
              <a:rPr lang="en-US">
                <a:solidFill>
                  <a:schemeClr val="bg1"/>
                </a:solidFill>
                <a:effectLst/>
              </a:rPr>
              <a:t>Starting to choose some courses</a:t>
            </a:r>
          </a:p>
          <a:p>
            <a:r>
              <a:rPr lang="en-US">
                <a:solidFill>
                  <a:schemeClr val="bg1"/>
                </a:solidFill>
                <a:effectLst/>
              </a:rPr>
              <a:t>Classes can be more challenging and demanding</a:t>
            </a:r>
          </a:p>
          <a:p>
            <a:r>
              <a:rPr lang="en-US">
                <a:solidFill>
                  <a:schemeClr val="bg1"/>
                </a:solidFill>
                <a:effectLst/>
              </a:rPr>
              <a:t>Semester System: More teachers, faster pace</a:t>
            </a:r>
          </a:p>
          <a:p>
            <a:pPr marL="0" indent="0" algn="ctr">
              <a:buNone/>
            </a:pPr>
            <a:r>
              <a:rPr lang="en-US">
                <a:solidFill>
                  <a:schemeClr val="bg1"/>
                </a:solidFill>
                <a:effectLst/>
              </a:rPr>
              <a:t>THIS PRESENTATION IS TO SHARE WITH YOU WHAT TO EXPECT MOVING FORWARD AS A GRADE 9 STUDENT AT MOUAT.</a:t>
            </a:r>
          </a:p>
          <a:p>
            <a:pPr marL="0" indent="0">
              <a:buNone/>
            </a:pPr>
            <a:endParaRPr lang="en-US">
              <a:solidFill>
                <a:schemeClr val="bg1"/>
              </a:solidFill>
              <a:effectLst/>
            </a:endParaRPr>
          </a:p>
          <a:p>
            <a:endParaRPr lang="en-US">
              <a:solidFill>
                <a:schemeClr val="bg1"/>
              </a:solidFill>
              <a:effectLst/>
            </a:endParaRPr>
          </a:p>
          <a:p>
            <a:endParaRPr lang="en-CA">
              <a:solidFill>
                <a:schemeClr val="bg1"/>
              </a:solidFill>
              <a:effectLst/>
            </a:endParaRPr>
          </a:p>
        </p:txBody>
      </p:sp>
      <p:pic>
        <p:nvPicPr>
          <p:cNvPr id="4" name="Picture 3" descr="Logo&#10;&#10;Description automatically generated">
            <a:extLst>
              <a:ext uri="{FF2B5EF4-FFF2-40B4-BE49-F238E27FC236}">
                <a16:creationId xmlns:a16="http://schemas.microsoft.com/office/drawing/2014/main" id="{1F69D592-5A7B-5947-A9F1-AB20B5C59A98}"/>
              </a:ext>
            </a:extLst>
          </p:cNvPr>
          <p:cNvPicPr>
            <a:picLocks noChangeAspect="1"/>
          </p:cNvPicPr>
          <p:nvPr/>
        </p:nvPicPr>
        <p:blipFill>
          <a:blip r:embed="rId2"/>
          <a:stretch>
            <a:fillRect/>
          </a:stretch>
        </p:blipFill>
        <p:spPr>
          <a:xfrm>
            <a:off x="251521" y="376708"/>
            <a:ext cx="1152128" cy="1053775"/>
          </a:xfrm>
          <a:prstGeom prst="rect">
            <a:avLst/>
          </a:prstGeom>
        </p:spPr>
      </p:pic>
      <p:pic>
        <p:nvPicPr>
          <p:cNvPr id="5" name="Picture 2" descr="Middle School vs. High School: Understanding the Differences &amp; How to  Handle the Transition | Study.com">
            <a:extLst>
              <a:ext uri="{FF2B5EF4-FFF2-40B4-BE49-F238E27FC236}">
                <a16:creationId xmlns:a16="http://schemas.microsoft.com/office/drawing/2014/main" id="{75C06D6F-EA16-AD7D-3CB7-D4A55D5ADA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39377">
            <a:off x="6068245" y="2051246"/>
            <a:ext cx="2619375" cy="1743075"/>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095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7B08E-13D0-7611-F4D3-9989EB32921D}"/>
              </a:ext>
            </a:extLst>
          </p:cNvPr>
          <p:cNvSpPr>
            <a:spLocks noGrp="1"/>
          </p:cNvSpPr>
          <p:nvPr>
            <p:ph type="title"/>
          </p:nvPr>
        </p:nvSpPr>
        <p:spPr>
          <a:xfrm>
            <a:off x="1403648" y="274638"/>
            <a:ext cx="7740351" cy="1354162"/>
          </a:xfrm>
        </p:spPr>
        <p:txBody>
          <a:bodyPr>
            <a:normAutofit fontScale="90000"/>
          </a:bodyPr>
          <a:lstStyle/>
          <a:p>
            <a:r>
              <a:rPr lang="en-US" u="sng">
                <a:solidFill>
                  <a:schemeClr val="bg1"/>
                </a:solidFill>
                <a:effectLst/>
              </a:rPr>
              <a:t>Welcome BBQ and Orientation</a:t>
            </a:r>
            <a:endParaRPr lang="en-CA" u="sng">
              <a:solidFill>
                <a:schemeClr val="bg1"/>
              </a:solidFill>
              <a:effectLst/>
            </a:endParaRPr>
          </a:p>
        </p:txBody>
      </p:sp>
      <p:sp>
        <p:nvSpPr>
          <p:cNvPr id="3" name="Content Placeholder 2">
            <a:extLst>
              <a:ext uri="{FF2B5EF4-FFF2-40B4-BE49-F238E27FC236}">
                <a16:creationId xmlns:a16="http://schemas.microsoft.com/office/drawing/2014/main" id="{38EA0C5A-05B2-1151-F376-82F9E2ECFA42}"/>
              </a:ext>
            </a:extLst>
          </p:cNvPr>
          <p:cNvSpPr>
            <a:spLocks noGrp="1"/>
          </p:cNvSpPr>
          <p:nvPr>
            <p:ph idx="1"/>
          </p:nvPr>
        </p:nvSpPr>
        <p:spPr>
          <a:xfrm>
            <a:off x="486320" y="1730870"/>
            <a:ext cx="8229600" cy="4288930"/>
          </a:xfrm>
        </p:spPr>
        <p:txBody>
          <a:bodyPr/>
          <a:lstStyle/>
          <a:p>
            <a:pPr>
              <a:buFont typeface="Arial" panose="020B0604020202020204" pitchFamily="34" charset="0"/>
              <a:buChar char="•"/>
            </a:pPr>
            <a:r>
              <a:rPr lang="en-US">
                <a:solidFill>
                  <a:schemeClr val="bg1"/>
                </a:solidFill>
                <a:effectLst/>
              </a:rPr>
              <a:t>Wednesday, August 30</a:t>
            </a:r>
            <a:r>
              <a:rPr lang="en-US" baseline="30000">
                <a:solidFill>
                  <a:schemeClr val="bg1"/>
                </a:solidFill>
                <a:effectLst/>
              </a:rPr>
              <a:t>th</a:t>
            </a:r>
            <a:r>
              <a:rPr lang="en-US">
                <a:solidFill>
                  <a:schemeClr val="bg1"/>
                </a:solidFill>
                <a:effectLst/>
              </a:rPr>
              <a:t> --Welcome BBQ and orientation for Grade 9s</a:t>
            </a:r>
          </a:p>
          <a:p>
            <a:pPr>
              <a:buFont typeface="Arial" panose="020B0604020202020204" pitchFamily="34" charset="0"/>
              <a:buChar char="•"/>
            </a:pPr>
            <a:r>
              <a:rPr lang="en-US">
                <a:solidFill>
                  <a:schemeClr val="bg1"/>
                </a:solidFill>
                <a:effectLst/>
              </a:rPr>
              <a:t>BBQ/games/tour </a:t>
            </a:r>
          </a:p>
          <a:p>
            <a:pPr>
              <a:buFont typeface="Arial" panose="020B0604020202020204" pitchFamily="34" charset="0"/>
              <a:buChar char="•"/>
            </a:pPr>
            <a:r>
              <a:rPr lang="en-US">
                <a:solidFill>
                  <a:schemeClr val="bg1"/>
                </a:solidFill>
                <a:effectLst/>
              </a:rPr>
              <a:t>10am start in the </a:t>
            </a:r>
            <a:r>
              <a:rPr lang="en-US" err="1">
                <a:solidFill>
                  <a:schemeClr val="bg1"/>
                </a:solidFill>
                <a:effectLst/>
              </a:rPr>
              <a:t>Mouat</a:t>
            </a:r>
            <a:r>
              <a:rPr lang="en-US">
                <a:solidFill>
                  <a:schemeClr val="bg1"/>
                </a:solidFill>
                <a:effectLst/>
              </a:rPr>
              <a:t> gymnasium</a:t>
            </a:r>
          </a:p>
          <a:p>
            <a:pPr>
              <a:buFont typeface="Arial" panose="020B0604020202020204" pitchFamily="34" charset="0"/>
              <a:buChar char="•"/>
            </a:pPr>
            <a:r>
              <a:rPr lang="en-US">
                <a:solidFill>
                  <a:schemeClr val="bg1"/>
                </a:solidFill>
                <a:effectLst/>
              </a:rPr>
              <a:t>Locker sign up will occur after the orientation</a:t>
            </a:r>
          </a:p>
          <a:p>
            <a:pPr>
              <a:buFont typeface="Arial" panose="020B0604020202020204" pitchFamily="34" charset="0"/>
              <a:buChar char="•"/>
            </a:pPr>
            <a:endParaRPr lang="en-CA">
              <a:solidFill>
                <a:schemeClr val="bg1"/>
              </a:solidFill>
              <a:effectLst/>
            </a:endParaRPr>
          </a:p>
        </p:txBody>
      </p:sp>
      <p:pic>
        <p:nvPicPr>
          <p:cNvPr id="4" name="Picture 3" descr="Logo&#10;&#10;Description automatically generated">
            <a:extLst>
              <a:ext uri="{FF2B5EF4-FFF2-40B4-BE49-F238E27FC236}">
                <a16:creationId xmlns:a16="http://schemas.microsoft.com/office/drawing/2014/main" id="{16D6A410-7399-1F35-9EAC-83BBE4B2ED2C}"/>
              </a:ext>
            </a:extLst>
          </p:cNvPr>
          <p:cNvPicPr>
            <a:picLocks noChangeAspect="1"/>
          </p:cNvPicPr>
          <p:nvPr/>
        </p:nvPicPr>
        <p:blipFill>
          <a:blip r:embed="rId2"/>
          <a:stretch>
            <a:fillRect/>
          </a:stretch>
        </p:blipFill>
        <p:spPr>
          <a:xfrm>
            <a:off x="251521" y="376708"/>
            <a:ext cx="1152128" cy="1053775"/>
          </a:xfrm>
          <a:prstGeom prst="rect">
            <a:avLst/>
          </a:prstGeom>
        </p:spPr>
      </p:pic>
      <p:pic>
        <p:nvPicPr>
          <p:cNvPr id="5" name="Picture 4">
            <a:extLst>
              <a:ext uri="{FF2B5EF4-FFF2-40B4-BE49-F238E27FC236}">
                <a16:creationId xmlns:a16="http://schemas.microsoft.com/office/drawing/2014/main" id="{8C2E5F6B-C7C5-7361-5CA9-D6E193E979EF}"/>
              </a:ext>
            </a:extLst>
          </p:cNvPr>
          <p:cNvPicPr>
            <a:picLocks noChangeAspect="1"/>
          </p:cNvPicPr>
          <p:nvPr/>
        </p:nvPicPr>
        <p:blipFill>
          <a:blip r:embed="rId3"/>
          <a:stretch>
            <a:fillRect/>
          </a:stretch>
        </p:blipFill>
        <p:spPr>
          <a:xfrm>
            <a:off x="5144464" y="4407062"/>
            <a:ext cx="2189597" cy="2202358"/>
          </a:xfrm>
          <a:prstGeom prst="rect">
            <a:avLst/>
          </a:prstGeom>
        </p:spPr>
      </p:pic>
      <p:pic>
        <p:nvPicPr>
          <p:cNvPr id="6" name="Picture 5" descr="A group of people sitting on the floor in a gym&#10;&#10;Description automatically generated with medium confidence">
            <a:extLst>
              <a:ext uri="{FF2B5EF4-FFF2-40B4-BE49-F238E27FC236}">
                <a16:creationId xmlns:a16="http://schemas.microsoft.com/office/drawing/2014/main" id="{DCC41F5E-5F9D-C5B3-6A03-4201C4FE36FF}"/>
              </a:ext>
            </a:extLst>
          </p:cNvPr>
          <p:cNvPicPr>
            <a:picLocks noChangeAspect="1"/>
          </p:cNvPicPr>
          <p:nvPr/>
        </p:nvPicPr>
        <p:blipFill>
          <a:blip r:embed="rId4"/>
          <a:stretch>
            <a:fillRect/>
          </a:stretch>
        </p:blipFill>
        <p:spPr>
          <a:xfrm>
            <a:off x="1537365" y="4347041"/>
            <a:ext cx="3096344" cy="2322400"/>
          </a:xfrm>
          <a:prstGeom prst="rect">
            <a:avLst/>
          </a:prstGeom>
        </p:spPr>
      </p:pic>
      <p:pic>
        <p:nvPicPr>
          <p:cNvPr id="7" name="Picture 6" descr="A group of people in red t-shirts standing around a table&#10;&#10;Description automatically generated with medium confidence">
            <a:extLst>
              <a:ext uri="{FF2B5EF4-FFF2-40B4-BE49-F238E27FC236}">
                <a16:creationId xmlns:a16="http://schemas.microsoft.com/office/drawing/2014/main" id="{08402D3F-D229-E54A-C300-56A3C1CBC3DB}"/>
              </a:ext>
            </a:extLst>
          </p:cNvPr>
          <p:cNvPicPr>
            <a:picLocks noChangeAspect="1"/>
          </p:cNvPicPr>
          <p:nvPr/>
        </p:nvPicPr>
        <p:blipFill rotWithShape="1">
          <a:blip r:embed="rId5"/>
          <a:srcRect l="-154"/>
          <a:stretch/>
        </p:blipFill>
        <p:spPr bwMode="auto">
          <a:xfrm>
            <a:off x="6506749" y="2091369"/>
            <a:ext cx="2348134" cy="178829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04968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275F8-D2DE-95A1-B77E-543BECA9AB13}"/>
              </a:ext>
            </a:extLst>
          </p:cNvPr>
          <p:cNvSpPr>
            <a:spLocks noGrp="1"/>
          </p:cNvSpPr>
          <p:nvPr>
            <p:ph type="title"/>
          </p:nvPr>
        </p:nvSpPr>
        <p:spPr>
          <a:xfrm>
            <a:off x="500338" y="274637"/>
            <a:ext cx="7063882" cy="1405800"/>
          </a:xfrm>
        </p:spPr>
        <p:txBody>
          <a:bodyPr/>
          <a:lstStyle/>
          <a:p>
            <a:r>
              <a:rPr lang="en-US" u="sng">
                <a:solidFill>
                  <a:schemeClr val="bg1"/>
                </a:solidFill>
                <a:effectLst/>
              </a:rPr>
              <a:t>Lockers</a:t>
            </a:r>
            <a:endParaRPr lang="en-CA" u="sng">
              <a:solidFill>
                <a:schemeClr val="bg1"/>
              </a:solidFill>
              <a:effectLst/>
            </a:endParaRPr>
          </a:p>
        </p:txBody>
      </p:sp>
      <p:sp>
        <p:nvSpPr>
          <p:cNvPr id="3" name="Content Placeholder 2">
            <a:extLst>
              <a:ext uri="{FF2B5EF4-FFF2-40B4-BE49-F238E27FC236}">
                <a16:creationId xmlns:a16="http://schemas.microsoft.com/office/drawing/2014/main" id="{61E8D6EF-B9AA-3403-8CB9-EE230F41E355}"/>
              </a:ext>
            </a:extLst>
          </p:cNvPr>
          <p:cNvSpPr>
            <a:spLocks noGrp="1"/>
          </p:cNvSpPr>
          <p:nvPr>
            <p:ph idx="1"/>
          </p:nvPr>
        </p:nvSpPr>
        <p:spPr/>
        <p:txBody>
          <a:bodyPr>
            <a:normAutofit/>
          </a:bodyPr>
          <a:lstStyle/>
          <a:p>
            <a:pPr algn="l"/>
            <a:r>
              <a:rPr lang="en-US">
                <a:solidFill>
                  <a:schemeClr val="bg1"/>
                </a:solidFill>
                <a:effectLst/>
                <a:latin typeface="calibri" panose="020F0502020204030204" pitchFamily="34" charset="0"/>
              </a:rPr>
              <a:t>Grade 9s wishing to have a locker must sign up for one with our office staff</a:t>
            </a:r>
            <a:endParaRPr lang="en-US" i="0">
              <a:solidFill>
                <a:schemeClr val="bg1"/>
              </a:solidFill>
              <a:effectLst/>
              <a:latin typeface="calibri" panose="020F0502020204030204" pitchFamily="34" charset="0"/>
            </a:endParaRPr>
          </a:p>
          <a:p>
            <a:pPr algn="l"/>
            <a:r>
              <a:rPr lang="en-US">
                <a:solidFill>
                  <a:schemeClr val="bg1"/>
                </a:solidFill>
                <a:effectLst/>
                <a:latin typeface="calibri" panose="020F0502020204030204" pitchFamily="34" charset="0"/>
              </a:rPr>
              <a:t>This will occur on Wednesday August 30, after the Grade BBQ and orientation</a:t>
            </a:r>
            <a:endParaRPr lang="en-CA">
              <a:solidFill>
                <a:schemeClr val="bg1"/>
              </a:solidFill>
            </a:endParaRPr>
          </a:p>
        </p:txBody>
      </p:sp>
      <p:pic>
        <p:nvPicPr>
          <p:cNvPr id="4" name="Picture 3" descr="Logo&#10;&#10;Description automatically generated">
            <a:extLst>
              <a:ext uri="{FF2B5EF4-FFF2-40B4-BE49-F238E27FC236}">
                <a16:creationId xmlns:a16="http://schemas.microsoft.com/office/drawing/2014/main" id="{D2946C20-3676-ECDA-085B-9045A4D7686E}"/>
              </a:ext>
            </a:extLst>
          </p:cNvPr>
          <p:cNvPicPr>
            <a:picLocks noChangeAspect="1"/>
          </p:cNvPicPr>
          <p:nvPr/>
        </p:nvPicPr>
        <p:blipFill>
          <a:blip r:embed="rId2"/>
          <a:stretch>
            <a:fillRect/>
          </a:stretch>
        </p:blipFill>
        <p:spPr>
          <a:xfrm>
            <a:off x="427652" y="408125"/>
            <a:ext cx="1152128" cy="1053775"/>
          </a:xfrm>
          <a:prstGeom prst="rect">
            <a:avLst/>
          </a:prstGeom>
        </p:spPr>
      </p:pic>
      <p:pic>
        <p:nvPicPr>
          <p:cNvPr id="2056" name="Picture 8" descr="Locker Rentals – Capilano Students' Union">
            <a:extLst>
              <a:ext uri="{FF2B5EF4-FFF2-40B4-BE49-F238E27FC236}">
                <a16:creationId xmlns:a16="http://schemas.microsoft.com/office/drawing/2014/main" id="{4B55F3B0-B493-9994-FCC2-9FC5751AB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02321">
            <a:off x="2600648" y="4019123"/>
            <a:ext cx="3295650" cy="1846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131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rtlCol="0"/>
          <a:lstStyle/>
          <a:p>
            <a:pPr eaLnBrk="1" fontAlgn="auto" hangingPunct="1">
              <a:spcAft>
                <a:spcPts val="0"/>
              </a:spcAft>
              <a:defRPr/>
            </a:pPr>
            <a:r>
              <a:rPr lang="en-US" u="sng">
                <a:solidFill>
                  <a:schemeClr val="bg1"/>
                </a:solidFill>
                <a:effectLst/>
                <a:ea typeface="+mj-ea"/>
              </a:rPr>
              <a:t>First Day of School</a:t>
            </a:r>
          </a:p>
        </p:txBody>
      </p:sp>
      <p:pic>
        <p:nvPicPr>
          <p:cNvPr id="3" name="Picture 2" descr="Logo&#10;&#10;Description automatically generated">
            <a:extLst>
              <a:ext uri="{FF2B5EF4-FFF2-40B4-BE49-F238E27FC236}">
                <a16:creationId xmlns:a16="http://schemas.microsoft.com/office/drawing/2014/main" id="{7387CAA8-05E2-1C5C-70F4-CA878F20326F}"/>
              </a:ext>
            </a:extLst>
          </p:cNvPr>
          <p:cNvPicPr>
            <a:picLocks noChangeAspect="1"/>
          </p:cNvPicPr>
          <p:nvPr/>
        </p:nvPicPr>
        <p:blipFill>
          <a:blip r:embed="rId3"/>
          <a:stretch>
            <a:fillRect/>
          </a:stretch>
        </p:blipFill>
        <p:spPr>
          <a:xfrm>
            <a:off x="251521" y="376708"/>
            <a:ext cx="1152128" cy="1053775"/>
          </a:xfrm>
          <a:prstGeom prst="rect">
            <a:avLst/>
          </a:prstGeom>
        </p:spPr>
      </p:pic>
      <p:sp>
        <p:nvSpPr>
          <p:cNvPr id="6" name="TextBox 5">
            <a:extLst>
              <a:ext uri="{FF2B5EF4-FFF2-40B4-BE49-F238E27FC236}">
                <a16:creationId xmlns:a16="http://schemas.microsoft.com/office/drawing/2014/main" id="{35D55949-26EA-D3A5-252B-7B132D95C67C}"/>
              </a:ext>
            </a:extLst>
          </p:cNvPr>
          <p:cNvSpPr txBox="1"/>
          <p:nvPr/>
        </p:nvSpPr>
        <p:spPr>
          <a:xfrm>
            <a:off x="899592" y="2060848"/>
            <a:ext cx="6912768" cy="523220"/>
          </a:xfrm>
          <a:prstGeom prst="rect">
            <a:avLst/>
          </a:prstGeom>
          <a:noFill/>
        </p:spPr>
        <p:txBody>
          <a:bodyPr wrap="square" rtlCol="0">
            <a:spAutoFit/>
          </a:bodyPr>
          <a:lstStyle/>
          <a:p>
            <a:pPr algn="ctr"/>
            <a:r>
              <a:rPr lang="en-CA">
                <a:solidFill>
                  <a:schemeClr val="bg1"/>
                </a:solidFill>
              </a:rPr>
              <a:t>Tuesday, September 5</a:t>
            </a:r>
            <a:r>
              <a:rPr lang="en-CA" baseline="30000">
                <a:solidFill>
                  <a:schemeClr val="bg1"/>
                </a:solidFill>
              </a:rPr>
              <a:t>th</a:t>
            </a:r>
            <a:r>
              <a:rPr lang="en-CA">
                <a:solidFill>
                  <a:schemeClr val="bg1"/>
                </a:solidFill>
              </a:rPr>
              <a:t>, 2023</a:t>
            </a:r>
          </a:p>
        </p:txBody>
      </p:sp>
      <p:sp>
        <p:nvSpPr>
          <p:cNvPr id="2" name="TextBox 1">
            <a:extLst>
              <a:ext uri="{FF2B5EF4-FFF2-40B4-BE49-F238E27FC236}">
                <a16:creationId xmlns:a16="http://schemas.microsoft.com/office/drawing/2014/main" id="{CE5C50FB-9DE2-741E-11CC-4801F86CFE18}"/>
              </a:ext>
            </a:extLst>
          </p:cNvPr>
          <p:cNvSpPr txBox="1"/>
          <p:nvPr/>
        </p:nvSpPr>
        <p:spPr>
          <a:xfrm>
            <a:off x="4932040" y="4149080"/>
            <a:ext cx="45719" cy="523220"/>
          </a:xfrm>
          <a:prstGeom prst="rect">
            <a:avLst/>
          </a:prstGeom>
          <a:noFill/>
        </p:spPr>
        <p:txBody>
          <a:bodyPr wrap="square" rtlCol="0">
            <a:spAutoFit/>
          </a:bodyPr>
          <a:lstStyle/>
          <a:p>
            <a:endParaRPr lang="en-CA"/>
          </a:p>
        </p:txBody>
      </p:sp>
      <p:sp>
        <p:nvSpPr>
          <p:cNvPr id="4" name="TextBox 3">
            <a:extLst>
              <a:ext uri="{FF2B5EF4-FFF2-40B4-BE49-F238E27FC236}">
                <a16:creationId xmlns:a16="http://schemas.microsoft.com/office/drawing/2014/main" id="{E4D09C62-C4DB-B1AB-2274-A02B2B2847AC}"/>
              </a:ext>
            </a:extLst>
          </p:cNvPr>
          <p:cNvSpPr txBox="1"/>
          <p:nvPr/>
        </p:nvSpPr>
        <p:spPr>
          <a:xfrm>
            <a:off x="5692938" y="4410690"/>
            <a:ext cx="1489750" cy="523220"/>
          </a:xfrm>
          <a:prstGeom prst="rect">
            <a:avLst/>
          </a:prstGeom>
          <a:noFill/>
        </p:spPr>
        <p:txBody>
          <a:bodyPr wrap="square" rtlCol="0">
            <a:spAutoFit/>
          </a:bodyPr>
          <a:lstStyle/>
          <a:p>
            <a:endParaRPr lang="en-CA"/>
          </a:p>
        </p:txBody>
      </p:sp>
      <p:graphicFrame>
        <p:nvGraphicFramePr>
          <p:cNvPr id="8" name="Table 7">
            <a:extLst>
              <a:ext uri="{FF2B5EF4-FFF2-40B4-BE49-F238E27FC236}">
                <a16:creationId xmlns:a16="http://schemas.microsoft.com/office/drawing/2014/main" id="{13B251DB-61CA-38B3-4940-59472B1550CB}"/>
              </a:ext>
            </a:extLst>
          </p:cNvPr>
          <p:cNvGraphicFramePr>
            <a:graphicFrameLocks noGrp="1"/>
          </p:cNvGraphicFramePr>
          <p:nvPr>
            <p:extLst>
              <p:ext uri="{D42A27DB-BD31-4B8C-83A1-F6EECF244321}">
                <p14:modId xmlns:p14="http://schemas.microsoft.com/office/powerpoint/2010/main" val="1709633376"/>
              </p:ext>
            </p:extLst>
          </p:nvPr>
        </p:nvGraphicFramePr>
        <p:xfrm>
          <a:off x="251520" y="2568625"/>
          <a:ext cx="8568952" cy="2921394"/>
        </p:xfrm>
        <a:graphic>
          <a:graphicData uri="http://schemas.openxmlformats.org/drawingml/2006/table">
            <a:tbl>
              <a:tblPr>
                <a:tableStyleId>{5C22544A-7EE6-4342-B048-85BDC9FD1C3A}</a:tableStyleId>
              </a:tblPr>
              <a:tblGrid>
                <a:gridCol w="6904690">
                  <a:extLst>
                    <a:ext uri="{9D8B030D-6E8A-4147-A177-3AD203B41FA5}">
                      <a16:colId xmlns:a16="http://schemas.microsoft.com/office/drawing/2014/main" val="797501282"/>
                    </a:ext>
                  </a:extLst>
                </a:gridCol>
                <a:gridCol w="1664262">
                  <a:extLst>
                    <a:ext uri="{9D8B030D-6E8A-4147-A177-3AD203B41FA5}">
                      <a16:colId xmlns:a16="http://schemas.microsoft.com/office/drawing/2014/main" val="956797458"/>
                    </a:ext>
                  </a:extLst>
                </a:gridCol>
              </a:tblGrid>
              <a:tr h="622593">
                <a:tc>
                  <a:txBody>
                    <a:bodyPr/>
                    <a:lstStyle/>
                    <a:p>
                      <a:pPr algn="l">
                        <a:lnSpc>
                          <a:spcPct val="115000"/>
                        </a:lnSpc>
                      </a:pPr>
                      <a:r>
                        <a:rPr lang="en-CA" sz="1800" b="1">
                          <a:effectLst/>
                          <a:latin typeface="+mj-lt"/>
                        </a:rPr>
                        <a:t>Grade 9s Arrive and go to homeroom</a:t>
                      </a:r>
                    </a:p>
                    <a:p>
                      <a:pPr marL="457200" algn="l">
                        <a:lnSpc>
                          <a:spcPct val="115000"/>
                        </a:lnSpc>
                      </a:pPr>
                      <a:r>
                        <a:rPr lang="en-CA" sz="1800" b="1">
                          <a:effectLst/>
                          <a:latin typeface="+mj-lt"/>
                        </a:rPr>
                        <a:t>(homeroom lists will be on school walls/doors in front entry)</a:t>
                      </a:r>
                      <a:endParaRPr lang="en-CA" sz="1800" b="1">
                        <a:effectLst/>
                        <a:latin typeface="+mj-lt"/>
                        <a:ea typeface="Calibri" panose="020F0502020204030204" pitchFamily="34" charset="0"/>
                        <a:cs typeface="Times New Roman" panose="02020603050405020304" pitchFamily="18" charset="0"/>
                      </a:endParaRPr>
                    </a:p>
                  </a:txBody>
                  <a:tcPr marL="63500" marR="63500" marT="63500" marB="63500"/>
                </a:tc>
                <a:tc>
                  <a:txBody>
                    <a:bodyPr/>
                    <a:lstStyle/>
                    <a:p>
                      <a:pPr algn="l">
                        <a:lnSpc>
                          <a:spcPct val="115000"/>
                        </a:lnSpc>
                      </a:pPr>
                      <a:r>
                        <a:rPr lang="en-CA" sz="1800" b="1">
                          <a:effectLst/>
                          <a:latin typeface="+mj-lt"/>
                        </a:rPr>
                        <a:t>8:00 to 8:20</a:t>
                      </a:r>
                    </a:p>
                    <a:p>
                      <a:pPr algn="l">
                        <a:lnSpc>
                          <a:spcPct val="115000"/>
                        </a:lnSpc>
                      </a:pPr>
                      <a:r>
                        <a:rPr lang="en-CA" sz="1800" b="1">
                          <a:effectLst/>
                          <a:latin typeface="+mj-lt"/>
                        </a:rPr>
                        <a:t> </a:t>
                      </a:r>
                      <a:endParaRPr lang="en-CA" sz="1800" b="1">
                        <a:effectLst/>
                        <a:latin typeface="+mj-lt"/>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2893220212"/>
                  </a:ext>
                </a:extLst>
              </a:tr>
              <a:tr h="436400">
                <a:tc>
                  <a:txBody>
                    <a:bodyPr/>
                    <a:lstStyle/>
                    <a:p>
                      <a:pPr algn="l">
                        <a:lnSpc>
                          <a:spcPct val="115000"/>
                        </a:lnSpc>
                      </a:pPr>
                      <a:r>
                        <a:rPr lang="en-CA" sz="1800" b="1">
                          <a:effectLst/>
                          <a:latin typeface="+mj-lt"/>
                        </a:rPr>
                        <a:t>Grade 9 Assembly</a:t>
                      </a:r>
                      <a:endParaRPr lang="en-CA" sz="1800" b="1">
                        <a:effectLst/>
                        <a:latin typeface="+mj-lt"/>
                        <a:ea typeface="Calibri" panose="020F0502020204030204" pitchFamily="34" charset="0"/>
                        <a:cs typeface="Times New Roman" panose="02020603050405020304" pitchFamily="18" charset="0"/>
                      </a:endParaRPr>
                    </a:p>
                  </a:txBody>
                  <a:tcPr marL="63500" marR="63500" marT="63500" marB="63500"/>
                </a:tc>
                <a:tc>
                  <a:txBody>
                    <a:bodyPr/>
                    <a:lstStyle/>
                    <a:p>
                      <a:pPr algn="l">
                        <a:lnSpc>
                          <a:spcPct val="115000"/>
                        </a:lnSpc>
                      </a:pPr>
                      <a:r>
                        <a:rPr lang="en-CA" sz="1800" b="1">
                          <a:effectLst/>
                          <a:latin typeface="+mj-lt"/>
                        </a:rPr>
                        <a:t> 8:20 to 9:55</a:t>
                      </a:r>
                      <a:endParaRPr lang="en-CA" sz="1800" b="1">
                        <a:effectLst/>
                        <a:latin typeface="+mj-lt"/>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2029073916"/>
                  </a:ext>
                </a:extLst>
              </a:tr>
              <a:tr h="436400">
                <a:tc>
                  <a:txBody>
                    <a:bodyPr/>
                    <a:lstStyle/>
                    <a:p>
                      <a:pPr algn="l">
                        <a:lnSpc>
                          <a:spcPct val="115000"/>
                        </a:lnSpc>
                      </a:pPr>
                      <a:r>
                        <a:rPr lang="en-CA" sz="1800" b="1">
                          <a:effectLst/>
                          <a:latin typeface="+mj-lt"/>
                        </a:rPr>
                        <a:t>  Grade 9 Block Rotation – Block A</a:t>
                      </a:r>
                      <a:endParaRPr lang="en-CA" sz="1800" b="1">
                        <a:effectLst/>
                        <a:latin typeface="+mj-lt"/>
                        <a:ea typeface="Calibri" panose="020F0502020204030204" pitchFamily="34" charset="0"/>
                        <a:cs typeface="Times New Roman" panose="02020603050405020304" pitchFamily="18" charset="0"/>
                      </a:endParaRPr>
                    </a:p>
                  </a:txBody>
                  <a:tcPr marL="63500" marR="63500" marT="63500" marB="63500"/>
                </a:tc>
                <a:tc>
                  <a:txBody>
                    <a:bodyPr/>
                    <a:lstStyle/>
                    <a:p>
                      <a:pPr algn="l">
                        <a:lnSpc>
                          <a:spcPct val="115000"/>
                        </a:lnSpc>
                      </a:pPr>
                      <a:r>
                        <a:rPr lang="en-CA" sz="1800" b="1">
                          <a:effectLst/>
                          <a:latin typeface="+mj-lt"/>
                        </a:rPr>
                        <a:t> 10:00 to 10:10</a:t>
                      </a:r>
                      <a:endParaRPr lang="en-CA" sz="1800" b="1">
                        <a:effectLst/>
                        <a:latin typeface="+mj-lt"/>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4150028231"/>
                  </a:ext>
                </a:extLst>
              </a:tr>
              <a:tr h="436400">
                <a:tc>
                  <a:txBody>
                    <a:bodyPr/>
                    <a:lstStyle/>
                    <a:p>
                      <a:pPr algn="l">
                        <a:lnSpc>
                          <a:spcPct val="115000"/>
                        </a:lnSpc>
                      </a:pPr>
                      <a:r>
                        <a:rPr lang="en-CA" sz="1800" b="1">
                          <a:effectLst/>
                          <a:latin typeface="+mj-lt"/>
                        </a:rPr>
                        <a:t>  Grade 9 Block Rotation – Block B</a:t>
                      </a:r>
                      <a:endParaRPr lang="en-CA" sz="1800" b="1">
                        <a:effectLst/>
                        <a:latin typeface="+mj-lt"/>
                        <a:ea typeface="Calibri" panose="020F0502020204030204" pitchFamily="34" charset="0"/>
                        <a:cs typeface="Times New Roman" panose="02020603050405020304" pitchFamily="18" charset="0"/>
                      </a:endParaRPr>
                    </a:p>
                  </a:txBody>
                  <a:tcPr marL="63500" marR="63500" marT="63500" marB="63500"/>
                </a:tc>
                <a:tc>
                  <a:txBody>
                    <a:bodyPr/>
                    <a:lstStyle/>
                    <a:p>
                      <a:pPr algn="l">
                        <a:lnSpc>
                          <a:spcPct val="115000"/>
                        </a:lnSpc>
                      </a:pPr>
                      <a:r>
                        <a:rPr lang="en-CA" sz="1800" b="1">
                          <a:effectLst/>
                          <a:latin typeface="+mj-lt"/>
                        </a:rPr>
                        <a:t> 10:15 to 10:25</a:t>
                      </a:r>
                      <a:endParaRPr lang="en-CA" sz="1800" b="1">
                        <a:effectLst/>
                        <a:latin typeface="+mj-lt"/>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164468207"/>
                  </a:ext>
                </a:extLst>
              </a:tr>
              <a:tr h="436400">
                <a:tc>
                  <a:txBody>
                    <a:bodyPr/>
                    <a:lstStyle/>
                    <a:p>
                      <a:pPr algn="l">
                        <a:lnSpc>
                          <a:spcPct val="115000"/>
                        </a:lnSpc>
                      </a:pPr>
                      <a:r>
                        <a:rPr lang="en-CA" sz="1800" b="1">
                          <a:effectLst/>
                          <a:latin typeface="+mj-lt"/>
                        </a:rPr>
                        <a:t>  Grade 9 Block Rotation – Block C</a:t>
                      </a:r>
                      <a:endParaRPr lang="en-CA" sz="1800" b="1">
                        <a:effectLst/>
                        <a:latin typeface="+mj-lt"/>
                        <a:ea typeface="Calibri" panose="020F0502020204030204" pitchFamily="34" charset="0"/>
                        <a:cs typeface="Times New Roman" panose="02020603050405020304" pitchFamily="18" charset="0"/>
                      </a:endParaRPr>
                    </a:p>
                  </a:txBody>
                  <a:tcPr marL="63500" marR="63500" marT="63500" marB="63500"/>
                </a:tc>
                <a:tc>
                  <a:txBody>
                    <a:bodyPr/>
                    <a:lstStyle/>
                    <a:p>
                      <a:pPr algn="l">
                        <a:lnSpc>
                          <a:spcPct val="115000"/>
                        </a:lnSpc>
                      </a:pPr>
                      <a:r>
                        <a:rPr lang="en-CA" sz="1800" b="1">
                          <a:effectLst/>
                          <a:latin typeface="+mj-lt"/>
                        </a:rPr>
                        <a:t> 10:30 to 10:40</a:t>
                      </a:r>
                      <a:endParaRPr lang="en-CA" sz="1800" b="1">
                        <a:effectLst/>
                        <a:latin typeface="+mj-lt"/>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1642873998"/>
                  </a:ext>
                </a:extLst>
              </a:tr>
              <a:tr h="436400">
                <a:tc>
                  <a:txBody>
                    <a:bodyPr/>
                    <a:lstStyle/>
                    <a:p>
                      <a:pPr algn="l">
                        <a:lnSpc>
                          <a:spcPct val="115000"/>
                        </a:lnSpc>
                      </a:pPr>
                      <a:r>
                        <a:rPr lang="en-CA" sz="1800" b="1">
                          <a:effectLst/>
                          <a:latin typeface="+mj-lt"/>
                        </a:rPr>
                        <a:t>  Grade 9 Block Rotation – Block D</a:t>
                      </a:r>
                    </a:p>
                  </a:txBody>
                  <a:tcPr marL="63500" marR="63500" marT="63500" marB="63500"/>
                </a:tc>
                <a:tc>
                  <a:txBody>
                    <a:bodyPr/>
                    <a:lstStyle/>
                    <a:p>
                      <a:pPr algn="l">
                        <a:lnSpc>
                          <a:spcPct val="115000"/>
                        </a:lnSpc>
                      </a:pPr>
                      <a:r>
                        <a:rPr lang="en-CA" sz="1800" b="1">
                          <a:effectLst/>
                          <a:latin typeface="+mj-lt"/>
                        </a:rPr>
                        <a:t> 10:45 to 10:55</a:t>
                      </a:r>
                      <a:endParaRPr lang="en-CA" sz="1800" b="1">
                        <a:effectLst/>
                        <a:latin typeface="+mj-lt"/>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1379569449"/>
                  </a:ext>
                </a:extLst>
              </a:tr>
            </a:tbl>
          </a:graphicData>
        </a:graphic>
      </p:graphicFrame>
      <p:pic>
        <p:nvPicPr>
          <p:cNvPr id="9" name="Picture 8">
            <a:extLst>
              <a:ext uri="{FF2B5EF4-FFF2-40B4-BE49-F238E27FC236}">
                <a16:creationId xmlns:a16="http://schemas.microsoft.com/office/drawing/2014/main" id="{FE873CDC-C29F-378A-E60A-B2591FFA88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6639" y="1106425"/>
            <a:ext cx="2398405" cy="1603170"/>
          </a:xfrm>
          <a:prstGeom prst="rect">
            <a:avLst/>
          </a:prstGeom>
        </p:spPr>
      </p:pic>
      <p:pic>
        <p:nvPicPr>
          <p:cNvPr id="10" name="Picture 2" descr="Welcome Back to POP! First Day Procedures - Prince of Peace Catholic  Elementary School">
            <a:extLst>
              <a:ext uri="{FF2B5EF4-FFF2-40B4-BE49-F238E27FC236}">
                <a16:creationId xmlns:a16="http://schemas.microsoft.com/office/drawing/2014/main" id="{8B13769A-64EB-D277-AE05-BBA9651D6C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13026">
            <a:off x="4336560" y="3904397"/>
            <a:ext cx="2160240" cy="153580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EF5C930-FA3E-C527-A478-B64B7EB92979}"/>
              </a:ext>
            </a:extLst>
          </p:cNvPr>
          <p:cNvSpPr txBox="1"/>
          <p:nvPr/>
        </p:nvSpPr>
        <p:spPr>
          <a:xfrm>
            <a:off x="457200" y="5619617"/>
            <a:ext cx="8363272" cy="954107"/>
          </a:xfrm>
          <a:prstGeom prst="rect">
            <a:avLst/>
          </a:prstGeom>
          <a:noFill/>
        </p:spPr>
        <p:txBody>
          <a:bodyPr wrap="square" rtlCol="0">
            <a:spAutoFit/>
          </a:bodyPr>
          <a:lstStyle/>
          <a:p>
            <a:pPr algn="ctr"/>
            <a:r>
              <a:rPr lang="en-CA" b="1">
                <a:solidFill>
                  <a:schemeClr val="bg1"/>
                </a:solidFill>
                <a:latin typeface="+mj-lt"/>
              </a:rPr>
              <a:t>Course changes will occur at 11am—students must line up outside the counselling center</a:t>
            </a:r>
          </a:p>
        </p:txBody>
      </p:sp>
    </p:spTree>
    <p:extLst>
      <p:ext uri="{BB962C8B-B14F-4D97-AF65-F5344CB8AC3E}">
        <p14:creationId xmlns:p14="http://schemas.microsoft.com/office/powerpoint/2010/main" val="2467242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rtlCol="0"/>
          <a:lstStyle/>
          <a:p>
            <a:pPr eaLnBrk="1" fontAlgn="auto" hangingPunct="1">
              <a:spcAft>
                <a:spcPts val="0"/>
              </a:spcAft>
              <a:defRPr/>
            </a:pPr>
            <a:r>
              <a:rPr lang="en-US" u="sng">
                <a:solidFill>
                  <a:schemeClr val="bg1"/>
                </a:solidFill>
                <a:effectLst/>
                <a:ea typeface="+mj-ea"/>
              </a:rPr>
              <a:t>First Week of School</a:t>
            </a:r>
          </a:p>
        </p:txBody>
      </p:sp>
      <p:sp>
        <p:nvSpPr>
          <p:cNvPr id="53251" name="Rectangle 3"/>
          <p:cNvSpPr>
            <a:spLocks noGrp="1" noChangeArrowheads="1"/>
          </p:cNvSpPr>
          <p:nvPr>
            <p:ph idx="1"/>
          </p:nvPr>
        </p:nvSpPr>
        <p:spPr bwMode="auto">
          <a:xfrm>
            <a:off x="440160" y="1916832"/>
            <a:ext cx="4707903" cy="4320480"/>
          </a:xfrm>
        </p:spPr>
        <p:txBody>
          <a:bodyPr>
            <a:normAutofit fontScale="92500"/>
          </a:bodyPr>
          <a:lstStyle/>
          <a:p>
            <a:pPr eaLnBrk="1" fontAlgn="auto" hangingPunct="1">
              <a:spcBef>
                <a:spcPts val="0"/>
              </a:spcBef>
              <a:spcAft>
                <a:spcPts val="0"/>
              </a:spcAft>
              <a:buClr>
                <a:schemeClr val="hlink"/>
              </a:buClr>
              <a:buSzTx/>
              <a:buFont typeface="Arial" charset="0"/>
              <a:buChar char="•"/>
              <a:defRPr/>
            </a:pPr>
            <a:r>
              <a:rPr lang="en-US" altLang="en-US">
                <a:solidFill>
                  <a:schemeClr val="bg1"/>
                </a:solidFill>
                <a:effectLst/>
              </a:rPr>
              <a:t>Each day class will begin with a HOMEROOM Block at 8:10am.</a:t>
            </a:r>
          </a:p>
          <a:p>
            <a:pPr eaLnBrk="1" fontAlgn="auto" hangingPunct="1">
              <a:spcBef>
                <a:spcPts val="0"/>
              </a:spcBef>
              <a:spcAft>
                <a:spcPts val="0"/>
              </a:spcAft>
              <a:buClr>
                <a:schemeClr val="hlink"/>
              </a:buClr>
              <a:buSzTx/>
              <a:buFont typeface="Arial" charset="0"/>
              <a:buChar char="•"/>
              <a:defRPr/>
            </a:pPr>
            <a:endParaRPr lang="en-US" altLang="en-US">
              <a:solidFill>
                <a:schemeClr val="bg1"/>
              </a:solidFill>
              <a:effectLst/>
            </a:endParaRPr>
          </a:p>
          <a:p>
            <a:pPr eaLnBrk="1" fontAlgn="auto" hangingPunct="1">
              <a:spcBef>
                <a:spcPts val="0"/>
              </a:spcBef>
              <a:spcAft>
                <a:spcPts val="0"/>
              </a:spcAft>
              <a:buClr>
                <a:schemeClr val="hlink"/>
              </a:buClr>
              <a:buSzTx/>
              <a:buFont typeface="Arial" charset="0"/>
              <a:buChar char="•"/>
              <a:defRPr/>
            </a:pPr>
            <a:r>
              <a:rPr lang="en-US" altLang="en-US">
                <a:solidFill>
                  <a:schemeClr val="bg1"/>
                </a:solidFill>
                <a:effectLst/>
              </a:rPr>
              <a:t>On Tuesday, students will receive their timetable from their homeroom teachers.</a:t>
            </a:r>
          </a:p>
          <a:p>
            <a:pPr eaLnBrk="1" fontAlgn="auto" hangingPunct="1">
              <a:spcBef>
                <a:spcPts val="0"/>
              </a:spcBef>
              <a:spcAft>
                <a:spcPts val="0"/>
              </a:spcAft>
              <a:buClr>
                <a:schemeClr val="hlink"/>
              </a:buClr>
              <a:buSzTx/>
              <a:buFont typeface="Arial" charset="0"/>
              <a:buChar char="•"/>
              <a:defRPr/>
            </a:pPr>
            <a:endParaRPr lang="en-US" altLang="en-US">
              <a:solidFill>
                <a:schemeClr val="bg1"/>
              </a:solidFill>
              <a:effectLst/>
            </a:endParaRPr>
          </a:p>
          <a:p>
            <a:pPr eaLnBrk="1" fontAlgn="auto" hangingPunct="1">
              <a:spcBef>
                <a:spcPts val="0"/>
              </a:spcBef>
              <a:spcAft>
                <a:spcPts val="0"/>
              </a:spcAft>
              <a:buClr>
                <a:schemeClr val="hlink"/>
              </a:buClr>
              <a:buSzTx/>
              <a:buFont typeface="Arial" charset="0"/>
              <a:buChar char="•"/>
              <a:defRPr/>
            </a:pPr>
            <a:r>
              <a:rPr lang="en-US" altLang="en-US">
                <a:solidFill>
                  <a:schemeClr val="bg1"/>
                </a:solidFill>
                <a:effectLst/>
              </a:rPr>
              <a:t>During homeroom every day there will be information about the school (reading your timetable, understanding the bell schedule, accessing lockers, etc.)</a:t>
            </a:r>
          </a:p>
          <a:p>
            <a:pPr marL="0" indent="0" eaLnBrk="1" fontAlgn="auto" hangingPunct="1">
              <a:spcBef>
                <a:spcPts val="0"/>
              </a:spcBef>
              <a:spcAft>
                <a:spcPts val="0"/>
              </a:spcAft>
              <a:buClr>
                <a:schemeClr val="hlink"/>
              </a:buClr>
              <a:buSzTx/>
              <a:buNone/>
              <a:defRPr/>
            </a:pPr>
            <a:endParaRPr lang="en-US" altLang="en-US">
              <a:solidFill>
                <a:schemeClr val="bg1"/>
              </a:solidFill>
              <a:effectLst/>
            </a:endParaRPr>
          </a:p>
          <a:p>
            <a:pPr eaLnBrk="1" fontAlgn="auto" hangingPunct="1">
              <a:spcBef>
                <a:spcPts val="0"/>
              </a:spcBef>
              <a:spcAft>
                <a:spcPts val="0"/>
              </a:spcAft>
              <a:buClr>
                <a:schemeClr val="hlink"/>
              </a:buClr>
              <a:buSzTx/>
              <a:buFont typeface="Arial" charset="0"/>
              <a:buChar char="•"/>
              <a:defRPr/>
            </a:pPr>
            <a:endParaRPr lang="en-US" altLang="en-US">
              <a:solidFill>
                <a:schemeClr val="bg1"/>
              </a:solidFill>
              <a:effectLst/>
            </a:endParaRPr>
          </a:p>
        </p:txBody>
      </p:sp>
      <p:pic>
        <p:nvPicPr>
          <p:cNvPr id="2" name="Picture 1" descr="Logo&#10;&#10;Description automatically generated">
            <a:extLst>
              <a:ext uri="{FF2B5EF4-FFF2-40B4-BE49-F238E27FC236}">
                <a16:creationId xmlns:a16="http://schemas.microsoft.com/office/drawing/2014/main" id="{03684C60-7E54-EEFF-19A9-CF346BD6AF56}"/>
              </a:ext>
            </a:extLst>
          </p:cNvPr>
          <p:cNvPicPr>
            <a:picLocks noChangeAspect="1"/>
          </p:cNvPicPr>
          <p:nvPr/>
        </p:nvPicPr>
        <p:blipFill>
          <a:blip r:embed="rId3"/>
          <a:stretch>
            <a:fillRect/>
          </a:stretch>
        </p:blipFill>
        <p:spPr>
          <a:xfrm>
            <a:off x="251521" y="376708"/>
            <a:ext cx="1152128" cy="1053775"/>
          </a:xfrm>
          <a:prstGeom prst="rect">
            <a:avLst/>
          </a:prstGeom>
        </p:spPr>
      </p:pic>
      <p:pic>
        <p:nvPicPr>
          <p:cNvPr id="9218" name="Picture 2" descr="Ms. Amy's Montessorians | FIRST WEEK OF SCHOOL!">
            <a:extLst>
              <a:ext uri="{FF2B5EF4-FFF2-40B4-BE49-F238E27FC236}">
                <a16:creationId xmlns:a16="http://schemas.microsoft.com/office/drawing/2014/main" id="{2BB107A0-28EA-3E9A-4D60-7C6C8E615C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31695">
            <a:off x="5782621" y="2542333"/>
            <a:ext cx="2133600" cy="2827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422212"/>
      </p:ext>
    </p:extLst>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Focus">
  <a:themeElements>
    <a:clrScheme name="Focus">
      <a:dk1>
        <a:sysClr val="windowText" lastClr="000000"/>
      </a:dk1>
      <a:lt1>
        <a:sysClr val="window" lastClr="FFFFFF"/>
      </a:lt1>
      <a:dk2>
        <a:srgbClr val="0064E2"/>
      </a:dk2>
      <a:lt2>
        <a:srgbClr val="B5D2F5"/>
      </a:lt2>
      <a:accent1>
        <a:srgbClr val="FFB91D"/>
      </a:accent1>
      <a:accent2>
        <a:srgbClr val="F97817"/>
      </a:accent2>
      <a:accent3>
        <a:srgbClr val="6DE304"/>
      </a:accent3>
      <a:accent4>
        <a:srgbClr val="FF0000"/>
      </a:accent4>
      <a:accent5>
        <a:srgbClr val="732BEA"/>
      </a:accent5>
      <a:accent6>
        <a:srgbClr val="C913AD"/>
      </a:accent6>
      <a:hlink>
        <a:srgbClr val="FFE400"/>
      </a:hlink>
      <a:folHlink>
        <a:srgbClr val="A3EC62"/>
      </a:folHlink>
    </a:clrScheme>
    <a:fontScheme name="Focus">
      <a:majorFont>
        <a:latin typeface="Corbel"/>
        <a:ea typeface=""/>
        <a:cs typeface=""/>
        <a:font script="Jpan" typeface="ＭＳ ゴシック"/>
      </a:majorFont>
      <a:minorFont>
        <a:latin typeface="Corbel"/>
        <a:ea typeface=""/>
        <a:cs typeface=""/>
        <a:font script="Jpan" typeface="ＭＳ ゴシック"/>
      </a:minorFont>
    </a:fontScheme>
    <a:fmtScheme name="Focus">
      <a:fillStyleLst>
        <a:solidFill>
          <a:schemeClr val="phClr"/>
        </a:solidFill>
        <a:solidFill>
          <a:schemeClr val="phClr"/>
        </a:solidFill>
        <a:solidFill>
          <a:schemeClr val="phClr">
            <a:satMod val="150000"/>
          </a:schemeClr>
        </a:solidFill>
      </a:fillStyleLst>
      <a:lnStyleLst>
        <a:ln w="19050" cap="flat" cmpd="sng" algn="ctr">
          <a:solidFill>
            <a:schemeClr val="phClr">
              <a:shade val="95000"/>
              <a:satMod val="105000"/>
            </a:schemeClr>
          </a:solidFill>
          <a:prstDash val="solid"/>
        </a:ln>
        <a:ln w="38100" cap="flat" cmpd="sng" algn="ctr">
          <a:solidFill>
            <a:schemeClr val="phClr"/>
          </a:solidFill>
          <a:prstDash val="solid"/>
        </a:ln>
        <a:ln w="508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101600" dist="63500" dir="4200000" algn="br" rotWithShape="0">
              <a:srgbClr val="000000">
                <a:alpha val="50000"/>
              </a:srgbClr>
            </a:outerShdw>
          </a:effectLst>
        </a:effectStyle>
        <a:effectStyle>
          <a:effectLst>
            <a:glow rad="101600">
              <a:schemeClr val="lt1">
                <a:alpha val="40000"/>
              </a:schemeClr>
            </a:glow>
          </a:effectLst>
          <a:scene3d>
            <a:camera prst="orthographicFront">
              <a:rot lat="0" lon="0" rev="0"/>
            </a:camera>
            <a:lightRig rig="soft" dir="r">
              <a:rot lat="0" lon="0" rev="5400000"/>
            </a:lightRig>
          </a:scene3d>
          <a:sp3d prstMaterial="softmetal">
            <a:bevelT w="31750" h="63500"/>
          </a:sp3d>
        </a:effectStyle>
      </a:effectStyleLst>
      <a:bgFillStyleLst>
        <a:blipFill rotWithShape="1">
          <a:blip xmlns:r="http://schemas.openxmlformats.org/officeDocument/2006/relationships" r:embed="rId1">
            <a:duotone>
              <a:schemeClr val="phClr">
                <a:tint val="80000"/>
                <a:shade val="10000"/>
                <a:satMod val="250000"/>
              </a:schemeClr>
              <a:schemeClr val="phClr">
                <a:tint val="70000"/>
                <a:alpha val="80000"/>
                <a:satMod val="250000"/>
              </a:schemeClr>
            </a:duotone>
          </a:blip>
          <a:stretch/>
        </a:blipFill>
        <a:blipFill rotWithShape="1">
          <a:blip xmlns:r="http://schemas.openxmlformats.org/officeDocument/2006/relationships" r:embed="rId2">
            <a:duotone>
              <a:schemeClr val="phClr">
                <a:tint val="80000"/>
                <a:shade val="10000"/>
                <a:satMod val="250000"/>
              </a:schemeClr>
              <a:schemeClr val="phClr">
                <a:tint val="70000"/>
                <a:alpha val="80000"/>
                <a:satMod val="250000"/>
              </a:schemeClr>
            </a:duotone>
          </a:blip>
          <a:stretch/>
        </a:blipFill>
        <a:blipFill rotWithShape="1">
          <a:blip xmlns:r="http://schemas.openxmlformats.org/officeDocument/2006/relationships" r:embed="rId3">
            <a:duotone>
              <a:schemeClr val="phClr">
                <a:tint val="80000"/>
                <a:shade val="10000"/>
                <a:satMod val="250000"/>
              </a:schemeClr>
              <a:schemeClr val="phClr">
                <a:tint val="70000"/>
                <a:alpha val="80000"/>
                <a:satMod val="2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TotalTime>
  <Words>1176</Words>
  <Application>Microsoft Office PowerPoint</Application>
  <PresentationFormat>On-screen Show (4:3)</PresentationFormat>
  <Paragraphs>199</Paragraphs>
  <Slides>30</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Calibri</vt:lpstr>
      <vt:lpstr>Corbel</vt:lpstr>
      <vt:lpstr>Times New Roman</vt:lpstr>
      <vt:lpstr>Wingdings</vt:lpstr>
      <vt:lpstr>Focus</vt:lpstr>
      <vt:lpstr>PowerPoint Presentation</vt:lpstr>
      <vt:lpstr>PowerPoint Presentation</vt:lpstr>
      <vt:lpstr>Introductions</vt:lpstr>
      <vt:lpstr>Introductions</vt:lpstr>
      <vt:lpstr>Middle School vs Highschool</vt:lpstr>
      <vt:lpstr>Welcome BBQ and Orientation</vt:lpstr>
      <vt:lpstr>Lockers</vt:lpstr>
      <vt:lpstr>First Day of School</vt:lpstr>
      <vt:lpstr>First Week of School</vt:lpstr>
      <vt:lpstr>Bell Schedule</vt:lpstr>
      <vt:lpstr>Bell Schedule</vt:lpstr>
      <vt:lpstr>Grade 9 Course Load</vt:lpstr>
      <vt:lpstr>Time Table</vt:lpstr>
      <vt:lpstr>Course Changes</vt:lpstr>
      <vt:lpstr>THRIVE</vt:lpstr>
      <vt:lpstr>Learning Support Services</vt:lpstr>
      <vt:lpstr>BYOD</vt:lpstr>
      <vt:lpstr>Dress Code</vt:lpstr>
      <vt:lpstr>Cell Phones</vt:lpstr>
      <vt:lpstr>BUS Transportation</vt:lpstr>
      <vt:lpstr>Parking / Traffic Loop</vt:lpstr>
      <vt:lpstr>Safety &amp; Security – Theft</vt:lpstr>
      <vt:lpstr>Tips for Student Success</vt:lpstr>
      <vt:lpstr>PowerPoint Presentation</vt:lpstr>
      <vt:lpstr>Reporting an Absence</vt:lpstr>
      <vt:lpstr>Food Options</vt:lpstr>
      <vt:lpstr>PowerPoint Presentation</vt:lpstr>
      <vt:lpstr>PowerPoint Presentation</vt:lpstr>
      <vt:lpstr>Best Year Yet!</vt:lpstr>
      <vt:lpstr>Q &amp; 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Virinder Braich</dc:creator>
  <cp:lastModifiedBy>Soraya Rajabally</cp:lastModifiedBy>
  <cp:revision>1</cp:revision>
  <cp:lastPrinted>2023-04-24T21:14:26Z</cp:lastPrinted>
  <dcterms:created xsi:type="dcterms:W3CDTF">2017-09-03T20:58:15Z</dcterms:created>
  <dcterms:modified xsi:type="dcterms:W3CDTF">2023-07-07T16:53:02Z</dcterms:modified>
</cp:coreProperties>
</file>